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여호와를 의지하는 사람들은 흔들리지 않고 영원히 든든해 시온 산과 같을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63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125 A song of ascents. Those who trust in the LORD are like Mount Zion,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cannot be shaken but endures forever.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산들이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둘러싼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여호와께서도</a:t>
            </a:r>
            <a:r>
              <a:rPr dirty="0"/>
              <a:t> 그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지금부터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둘러싸실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40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mountains surround Jerusalem,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surrounds his people both now and forevermore.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383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의인들에게</a:t>
            </a:r>
            <a:r>
              <a:rPr dirty="0"/>
              <a:t> </a:t>
            </a:r>
            <a:r>
              <a:rPr dirty="0" err="1"/>
              <a:t>분배된</a:t>
            </a:r>
            <a:r>
              <a:rPr dirty="0"/>
              <a:t> 땅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악인들의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미치지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의인들이</a:t>
            </a:r>
            <a:r>
              <a:rPr dirty="0"/>
              <a:t> </a:t>
            </a:r>
            <a:r>
              <a:rPr dirty="0" err="1"/>
              <a:t>악인들의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빌어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행할지도</a:t>
            </a:r>
            <a:r>
              <a:rPr dirty="0"/>
              <a:t> </a:t>
            </a:r>
            <a:r>
              <a:rPr dirty="0" err="1"/>
              <a:t>모르지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23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scepter of the wicked will not remain over the land allotted to the righteous,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then the righteous might use their hands to do evil.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오 여호와여, 선한 사람들과 마음이 정직한 사람들을 선하게 대하소서.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good, O LORD, to those who are good, to those who are upright in heart.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굽은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돌아선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내쫓아</a:t>
            </a:r>
            <a:r>
              <a:rPr dirty="0"/>
              <a:t> </a:t>
            </a:r>
            <a:r>
              <a:rPr dirty="0" err="1"/>
              <a:t>버리실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위에는</a:t>
            </a:r>
            <a:r>
              <a:rPr dirty="0"/>
              <a:t> </a:t>
            </a:r>
            <a:r>
              <a:rPr dirty="0" err="1"/>
              <a:t>평강이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52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those who turn to crooked ways the LORD will banish with the evildoers.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Peace be upon Israel.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224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2022-09-13T09:47:21Z</dcterms:modified>
</cp:coreProperties>
</file>