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이스라엘은 말할 것이다. “그들이 내 어린 시절부터 나를 여러 번 억압했습니다.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01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129 A song of ascents. They have greatly oppressed me from my youth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let Israel say --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그들이 내 어린 시절부터 여러 번 나를 억압했지만 나를 이기지는 못했습니다.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75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greatly oppressed me from my youth,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have not gained the victory over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밭을 가는 사람들이 내 등을 갈아 길게 고랑을 만들었습니다.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Plowmen have plowed my back and made their furrows long.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그러나 여호와께서는 의로우신 분이시라 그분이 악인들의 줄을 끊어 주셨습니다.”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 LORD is righteous; he has cut me free from the cords of the wicked.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시온을 미워하는 사람들은 다 수치를 당하고 물러가라.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all who hate Zion be turned back in shame.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그들은 자라기도 전에 시들어 버리는 지붕 위의 풀 같아서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they be like grass on the roof, which withers before it can grow;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베는 사람이 자기 손을 채우지 못하고 모으는 사람이 그 품을 채우지 못하리라.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with it the reaper cannot fill his hands, nor the one who gathers fill his arms.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9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축복한다”고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916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those who pass by not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blessing of the LORD be upon you; we bless you in the name of the LORD."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293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2022-09-13T09:49:22Z</dcterms:modified>
</cp:coreProperties>
</file>