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47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잊고</a:t>
            </a:r>
            <a:r>
              <a:rPr dirty="0"/>
              <a:t> </a:t>
            </a:r>
            <a:r>
              <a:rPr dirty="0" err="1"/>
              <a:t>계시겠습니까</a:t>
            </a:r>
            <a:r>
              <a:rPr dirty="0"/>
              <a:t>?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그리</a:t>
            </a:r>
            <a:r>
              <a:rPr dirty="0"/>
              <a:t> </a:t>
            </a:r>
            <a:r>
              <a:rPr dirty="0" err="1"/>
              <a:t>하시렵니까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감추시겠습니까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57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13 For the director of music. A psalm of David. How long, O LORD?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forget me forever? How long will you hide your face from 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걱정해야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슬퍼해야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내 </a:t>
            </a:r>
            <a:r>
              <a:rPr dirty="0" err="1"/>
              <a:t>적들이</a:t>
            </a:r>
            <a:r>
              <a:rPr dirty="0"/>
              <a:t> 내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5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must I wrestle with my thoughts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day have sorrow in my heart?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my enemy triumph over me?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949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</a:t>
            </a:r>
            <a:r>
              <a:rPr dirty="0"/>
              <a:t> 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응답하소서</a:t>
            </a:r>
            <a:r>
              <a:rPr dirty="0"/>
              <a:t>. 내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뜨게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잠에</a:t>
            </a:r>
            <a:r>
              <a:rPr dirty="0"/>
              <a:t> </a:t>
            </a:r>
            <a:r>
              <a:rPr dirty="0" err="1"/>
              <a:t>빠질</a:t>
            </a:r>
            <a:r>
              <a:rPr dirty="0"/>
              <a:t> 것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4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on me and answer, O LORD my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light to my eyes, or I will sleep in death;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내 </a:t>
            </a:r>
            <a:r>
              <a:rPr dirty="0" err="1"/>
              <a:t>적이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이겼다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흔들릴</a:t>
            </a:r>
            <a:r>
              <a:rPr dirty="0"/>
              <a:t> 때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괴롭히던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0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enemy will say, "I have overcome him,"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foes will rejoice when I fall.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믿습니다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기뻐합니다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83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trust in your unfailing love;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rejoices in your salvation.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8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베푸셨으니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찬송할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434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sing to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been good to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277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2022-09-06T11:24:37Z</dcterms:modified>
</cp:coreProperties>
</file>