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여호와여, 깊은 곳에서 내가 주께 부르짖었습니다.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Psalm 130 A song of ascents. Out of the depths I cry to you, O LORD;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주여, 내 소리를 들으소서. 자비를 바라며 부르짖는 내 소리에 주의 귀를 기울이소서.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Lord, hear my voice. Let your ears be attentive to my cry for mercy.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여호와여, 주께서 죄를 지적하신다면 오 주여, 누가 견뎌 낼 수 있겠습니까?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you, O LORD, kept a record of sins, O Lord, who could stand?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그러나 용서가 주께 있으니 주는 경외를 받으실 분이십니다.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with you there is forgiveness; therefore you are feared.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내가 여호와를 바라고 내 영혼이 기다리며 여호와의 말씀에 소망을 두고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wait for the LORD, my soul waits, and in his word I put my hope.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오기를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파수꾼보다</a:t>
            </a:r>
            <a:r>
              <a:rPr dirty="0"/>
              <a:t> 더 </a:t>
            </a:r>
            <a:r>
              <a:rPr dirty="0" err="1"/>
              <a:t>간절합니다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정녕</a:t>
            </a:r>
            <a:r>
              <a:rPr dirty="0"/>
              <a:t> </a:t>
            </a:r>
            <a:r>
              <a:rPr dirty="0" err="1"/>
              <a:t>파수꾼이</a:t>
            </a:r>
            <a:r>
              <a:rPr dirty="0"/>
              <a:t> </a:t>
            </a: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오기를</a:t>
            </a:r>
            <a:r>
              <a:rPr dirty="0"/>
              <a:t> </a:t>
            </a:r>
            <a:r>
              <a:rPr dirty="0" err="1"/>
              <a:t>기다리는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더합니다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35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soul waits for the Lord more than watchmen wait for the morning,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than watchmen wait for the morning.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바라라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신실하심이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온전한</a:t>
            </a:r>
            <a:r>
              <a:rPr dirty="0"/>
              <a:t> </a:t>
            </a:r>
            <a:r>
              <a:rPr dirty="0" err="1"/>
              <a:t>구원이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있도다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9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Israel, put your hope in the LORD, for with the LORD is unfailing love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him is full redemption.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그분이 손수 이스라엘을 그 모든 죄악에서 구원하시리라.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himself will redeem Israel from all their sins.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300</Words>
  <Application>Microsoft Office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2022-09-13T09:49:53Z</dcterms:modified>
</cp:coreProperties>
</file>