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612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/>
              <a:t>오 </a:t>
            </a:r>
            <a:r>
              <a:rPr dirty="0" err="1"/>
              <a:t>여호와여</a:t>
            </a:r>
            <a:r>
              <a:rPr dirty="0"/>
              <a:t>, 내 </a:t>
            </a: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교만하지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내 </a:t>
            </a:r>
            <a:r>
              <a:rPr dirty="0" err="1"/>
              <a:t>눈이</a:t>
            </a:r>
            <a:r>
              <a:rPr dirty="0"/>
              <a:t> </a:t>
            </a:r>
            <a:r>
              <a:rPr dirty="0" err="1"/>
              <a:t>높지</a:t>
            </a:r>
            <a:r>
              <a:rPr dirty="0"/>
              <a:t> </a:t>
            </a:r>
            <a:r>
              <a:rPr dirty="0" err="1"/>
              <a:t>않습니다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너무</a:t>
            </a:r>
            <a:r>
              <a:rPr dirty="0"/>
              <a:t> </a:t>
            </a:r>
            <a:r>
              <a:rPr dirty="0" err="1"/>
              <a:t>큰일들과</a:t>
            </a:r>
            <a:r>
              <a:rPr dirty="0"/>
              <a:t> </a:t>
            </a:r>
            <a:r>
              <a:rPr dirty="0" err="1"/>
              <a:t>나에게</a:t>
            </a:r>
            <a:r>
              <a:rPr dirty="0"/>
              <a:t> </a:t>
            </a:r>
            <a:r>
              <a:rPr dirty="0" err="1"/>
              <a:t>벅찬</a:t>
            </a:r>
            <a:r>
              <a:rPr dirty="0"/>
              <a:t> </a:t>
            </a:r>
            <a:r>
              <a:rPr dirty="0" err="1"/>
              <a:t>일들을</a:t>
            </a:r>
            <a:r>
              <a:rPr dirty="0"/>
              <a:t> </a:t>
            </a:r>
            <a:r>
              <a:rPr dirty="0" err="1"/>
              <a:t>행하지</a:t>
            </a:r>
            <a:r>
              <a:rPr dirty="0"/>
              <a:t> </a:t>
            </a:r>
            <a:r>
              <a:rPr dirty="0" err="1"/>
              <a:t>않습니다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178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Psalm 131 A song of ascents. Of David. My heart is not proud, O LORD,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eyes are not haughty; I do not concern myself with great matters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things too wonderful for me.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571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진실로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내 </a:t>
            </a:r>
            <a:r>
              <a:rPr dirty="0" err="1"/>
              <a:t>영혼을</a:t>
            </a:r>
            <a:r>
              <a:rPr dirty="0"/>
              <a:t> </a:t>
            </a:r>
            <a:r>
              <a:rPr dirty="0" err="1"/>
              <a:t>가만히</a:t>
            </a:r>
            <a:r>
              <a:rPr dirty="0"/>
              <a:t>, </a:t>
            </a:r>
            <a:r>
              <a:rPr dirty="0" err="1"/>
              <a:t>잠잠히</a:t>
            </a:r>
            <a:r>
              <a:rPr dirty="0"/>
              <a:t> </a:t>
            </a:r>
            <a:r>
              <a:rPr dirty="0" err="1"/>
              <a:t>있게</a:t>
            </a:r>
            <a:r>
              <a:rPr dirty="0"/>
              <a:t> </a:t>
            </a:r>
            <a:r>
              <a:rPr dirty="0" err="1"/>
              <a:t>하니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젖 뗀 </a:t>
            </a:r>
            <a:r>
              <a:rPr dirty="0" err="1"/>
              <a:t>아이가</a:t>
            </a:r>
            <a:r>
              <a:rPr dirty="0"/>
              <a:t> 그 </a:t>
            </a:r>
            <a:r>
              <a:rPr dirty="0" err="1"/>
              <a:t>어미와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것 </a:t>
            </a:r>
            <a:r>
              <a:rPr dirty="0" err="1"/>
              <a:t>같고</a:t>
            </a:r>
            <a:r>
              <a:rPr dirty="0"/>
              <a:t> 내 </a:t>
            </a:r>
            <a:r>
              <a:rPr dirty="0" err="1"/>
              <a:t>영혼도</a:t>
            </a:r>
            <a:r>
              <a:rPr dirty="0"/>
              <a:t> 젖 뗀 </a:t>
            </a:r>
            <a:r>
              <a:rPr dirty="0" err="1"/>
              <a:t>아이와</a:t>
            </a:r>
            <a:r>
              <a:rPr dirty="0"/>
              <a:t> </a:t>
            </a:r>
            <a:r>
              <a:rPr dirty="0" err="1"/>
              <a:t>같습니다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7730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 have stilled and quieted my soul; like a weaned child with its mother,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like a weaned child is my soul within me.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오 이스라엘아, 지금부터 영원히 여호와를 바라라.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 Israel, put your hope in the LORD both now and forevermore.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157</Words>
  <Application>Microsoft Office PowerPoint</Application>
  <PresentationFormat>와이드스크린</PresentationFormat>
  <Paragraphs>14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2022-09-13T09:50:22Z</dcterms:modified>
</cp:coreProperties>
</file>