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오 여호와여, 다윗과 그가 당한 모든 어려움을 기억하소서.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853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132 A song of ascents. O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David and all the hardships he endured.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주의 종 다윗을 위해 주의 기름 부음 받은 이를 외면하지 마소서.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 sake of David your servant, do not reject your anointed one.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진심으로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맹세하셨으니</a:t>
            </a:r>
            <a:r>
              <a:rPr dirty="0"/>
              <a:t> </a:t>
            </a:r>
            <a:r>
              <a:rPr dirty="0" err="1"/>
              <a:t>번복하지</a:t>
            </a:r>
            <a:r>
              <a:rPr dirty="0"/>
              <a:t> </a:t>
            </a:r>
            <a:r>
              <a:rPr dirty="0" err="1"/>
              <a:t>않으실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“네 </a:t>
            </a:r>
            <a:r>
              <a:rPr dirty="0" err="1"/>
              <a:t>몸에서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것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왕좌에</a:t>
            </a:r>
            <a:r>
              <a:rPr dirty="0"/>
              <a:t> </a:t>
            </a:r>
            <a:r>
              <a:rPr dirty="0" err="1"/>
              <a:t>앉히리라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26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swore an oath to David, a sure oath that he will not revoke: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"One of your own descendants I will place on your throne --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만약</a:t>
            </a:r>
            <a:r>
              <a:rPr dirty="0"/>
              <a:t> 네 </a:t>
            </a:r>
            <a:r>
              <a:rPr dirty="0" err="1"/>
              <a:t>자녀들이</a:t>
            </a:r>
            <a:r>
              <a:rPr dirty="0"/>
              <a:t> 내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가르칠</a:t>
            </a:r>
            <a:r>
              <a:rPr dirty="0"/>
              <a:t> </a:t>
            </a:r>
            <a:r>
              <a:rPr dirty="0" err="1"/>
              <a:t>교훈을</a:t>
            </a:r>
            <a:r>
              <a:rPr dirty="0"/>
              <a:t> </a:t>
            </a:r>
            <a:r>
              <a:rPr dirty="0" err="1"/>
              <a:t>지키면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자녀들도</a:t>
            </a:r>
            <a:r>
              <a:rPr dirty="0"/>
              <a:t> 네 </a:t>
            </a:r>
            <a:r>
              <a:rPr dirty="0" err="1"/>
              <a:t>왕좌에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앉게</a:t>
            </a:r>
            <a:r>
              <a:rPr dirty="0"/>
              <a:t> </a:t>
            </a:r>
            <a:r>
              <a:rPr dirty="0" err="1"/>
              <a:t>되리라”고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85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your sons keep my covenant and the statutes I teach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their sons will sit on your throne for ever and ever."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여호와께서 시온을 선택하셨고 주께서 계실 곳이 되기를 바라셨습니다.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 LORD has chosen Zion, he has desired it for his dwelling: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“이곳이 영원토록 내 안식처가 되리라. 내가 여기 있을 것이다. 내가 그것을 바란다.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313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my resting place for ever and ever;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here I will sit enthroned, for I have desired it --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시온에게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많도록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배부르게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bless her with abundant provisions; her poor will I satisfy with food.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또한 제사장들에게 구원의 옷을 입힐 것이니 성도들이 기뻐 외치리라.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clothe her priests with salvation, and her saints will ever sing for joy.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9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다윗을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뿔에</a:t>
            </a:r>
            <a:r>
              <a:rPr dirty="0"/>
              <a:t> </a:t>
            </a:r>
            <a:r>
              <a:rPr dirty="0" err="1"/>
              <a:t>싹이</a:t>
            </a:r>
            <a:r>
              <a:rPr dirty="0"/>
              <a:t> </a:t>
            </a:r>
            <a:r>
              <a:rPr dirty="0" err="1"/>
              <a:t>트게</a:t>
            </a:r>
            <a:r>
              <a:rPr dirty="0"/>
              <a:t> </a:t>
            </a:r>
            <a:r>
              <a:rPr dirty="0" err="1"/>
              <a:t>하리니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부은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등불을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두었다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"Here I will make a horn grow for David and set up a lamp for my anointed one.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적들에게는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수치의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입힐</a:t>
            </a:r>
            <a:r>
              <a:rPr dirty="0"/>
              <a:t> </a:t>
            </a:r>
            <a:r>
              <a:rPr dirty="0" err="1"/>
              <a:t>것이나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면류관으로</a:t>
            </a:r>
            <a:r>
              <a:rPr dirty="0"/>
              <a:t> </a:t>
            </a:r>
            <a:r>
              <a:rPr dirty="0" err="1"/>
              <a:t>찬란히</a:t>
            </a:r>
            <a:r>
              <a:rPr dirty="0"/>
              <a:t> </a:t>
            </a:r>
            <a:r>
              <a:rPr dirty="0" err="1"/>
              <a:t>빛나리라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17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clothe his enemies with shame,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crown on his head will be resplendent."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그가 여호와께 맹세했습니다. 야곱의 전능하신 분께 서원했습니다.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swore an oath to the LORD and made a vow to the Mighty One of Jacob: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“내가 내 집에 들어가지도, 잠자리에 들지도 않고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 will not enter my house or go to my bed --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 눈이 잠들지도, 내 눈꺼풀이 졸지도 않겠습니다.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allow no sleep to my eyes, no slumber to my eyelids,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44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곳,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till I find a place for the LORD, a dwelling for the Mighty One of Jacob."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그곳이 에브라다에 있다는 말을 듣고 나무들이 무성한 들판에서 찾았습니다.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We heard it in Ephrathah, we came upon it in the fields of Jaar: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“우리가 그분이 계신 곳에 가서 그분 발판 앞에서 경배를 드릴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"Let us go to his dwelling place; let us worship at his footstool --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오 여호와여, 주와 주의 능력의 언약궤는 일어나 쉬실 곳으로 들어가소서.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arise, O LORD, and come to your resting place, you and the ark of your might.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주의 제사장들은 의로 옷 입고 주의 성도들은 기뻐 외치게 하소서.”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your priests be clothed with righteousness; may your saints sing for joy."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688</Words>
  <Application>Microsoft Office PowerPoint</Application>
  <PresentationFormat>와이드스크린</PresentationFormat>
  <Paragraphs>65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2022-09-13T09:51:18Z</dcterms:modified>
</cp:coreProperties>
</file>