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형제가 함께 한마음으로 사는 것이 얼마나 선하고 얼마나 보기 좋은가!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48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133 A song of ascents. Of David.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good and pleasant it is when brothers live together in unity!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귀한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수염에까지</a:t>
            </a:r>
            <a:r>
              <a:rPr dirty="0"/>
              <a:t>,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수염에까지</a:t>
            </a:r>
            <a:r>
              <a:rPr dirty="0"/>
              <a:t> </a:t>
            </a:r>
            <a:r>
              <a:rPr dirty="0" err="1"/>
              <a:t>흘러내리고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옷깃에까지</a:t>
            </a:r>
            <a:r>
              <a:rPr dirty="0"/>
              <a:t> </a:t>
            </a:r>
            <a:r>
              <a:rPr dirty="0" err="1"/>
              <a:t>흘러내리는</a:t>
            </a:r>
            <a:r>
              <a:rPr dirty="0"/>
              <a:t> 것 </a:t>
            </a:r>
            <a:r>
              <a:rPr dirty="0" err="1"/>
              <a:t>같고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77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like precious oil poured on the head, running down on the beard,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running down on Aaron's beard, down upon the collar of his robes.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또 </a:t>
            </a:r>
            <a:r>
              <a:rPr dirty="0" err="1"/>
              <a:t>헤르몬의</a:t>
            </a:r>
            <a:r>
              <a:rPr dirty="0"/>
              <a:t> </a:t>
            </a:r>
            <a:r>
              <a:rPr dirty="0" err="1"/>
              <a:t>이슬이</a:t>
            </a:r>
            <a:r>
              <a:rPr dirty="0"/>
              <a:t> </a:t>
            </a:r>
            <a:r>
              <a:rPr dirty="0" err="1"/>
              <a:t>시온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내리는</a:t>
            </a:r>
            <a:r>
              <a:rPr dirty="0"/>
              <a:t> 것 </a:t>
            </a:r>
            <a:r>
              <a:rPr dirty="0" err="1"/>
              <a:t>같구나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내리셨으니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생명이로다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727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as if the dew of Hermon were falling on Mount Zion.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there the LORD bestows his blessing, even life forevermore.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145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2022-09-13T09:51:47Z</dcterms:modified>
</cp:coreProperties>
</file>