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밤에 여호와의 집에 서 있는 너희 여호와의 모든 종들아,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134 A song of ascents. Praise the LORD, all you servants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minister by night in the house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성소에서 손을 들고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Lift up your hands in the sanctuary and praise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하늘과 땅을 지으신 여호와께서 시온에서 너희에게 복 주시기를 원한다.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 LORD, the Maker of heaven and earth, bless you from Zion.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107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2022-09-13T09:52:13Z</dcterms:modified>
</cp:coreProperties>
</file>