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여호와를 찬양하라. 여호와의 이름을 찬양하라. 오 여호와의 종들아, 그분을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86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135 Praise the LORD. Praise the name of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him, you servants of the LORD,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그분은 또 큰 민족들을 치셨고 강한 왕들을 죽이셨다.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struck down many nations and killed mighty kings 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아모리 사람의 왕 시혼과 바산 왕 옥과 가나안의 모든 왕들이며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Sihon king of the Amorites, Og king of Bashan and all the kings of Canaan --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땅을 유산으로 주시되 그분의 백성들인 이스라엘에게 유업으로 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 gave their land as an inheritance, an inheritance to his people Israel.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영원합니다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기억은</a:t>
            </a:r>
            <a:r>
              <a:rPr dirty="0"/>
              <a:t> 온 </a:t>
            </a:r>
            <a:r>
              <a:rPr dirty="0" err="1"/>
              <a:t>세대까지</a:t>
            </a:r>
            <a:r>
              <a:rPr dirty="0"/>
              <a:t> </a:t>
            </a:r>
            <a:r>
              <a:rPr dirty="0" err="1"/>
              <a:t>계속될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99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name, O LORD, endures forever, your renown,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through all generations.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그 백성들을 변호하시고 그 종들을 긍휼히 여기실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LORD will vindicate his people and have compassion on his servants.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이방 민족의 우상들은 은과 금이요 사람의 손으로 만든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idols of the nations are silver and gold, made by the hands of men.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입이 있어도 말을 못하고 눈이 있어도 보지 못하며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have mouths, but cannot speak, eyes, but they cannot see;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귀가 있어도 듣지 못하고 그 입에 숨이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have ears, but cannot hear, nor is there breath in their mouths.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그것을 만드는 사람들이 그것들처럼 되고 그것을 의지하는 사람들도 다 그렇게 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who make them will be like them, and so will all who trust in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오 이스라엘의 집아, 여호와를 찬양하라. 오 아론의 집아, 여호와를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house of Israel, praise the LORD; O house of Aaron, praise the LORD;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 여호와의 집, 우리 하나님의 집 뜰에 서 있는 사람들아,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2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minister in the house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courts of the house of our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1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오 </a:t>
            </a:r>
            <a:r>
              <a:rPr dirty="0" err="1"/>
              <a:t>레위의</a:t>
            </a:r>
            <a:r>
              <a:rPr dirty="0"/>
              <a:t> </a:t>
            </a:r>
            <a:r>
              <a:rPr dirty="0" err="1"/>
              <a:t>집아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house of Levi, praise the LORD; you who fear him, praise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예루살렘에 계시는 여호와께 시온에서 찬양을 드립니다. 여호와를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50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be to the LORD from Zion, to him who dwells in Jerusalem.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선하시다</a:t>
            </a:r>
            <a:r>
              <a:rPr dirty="0"/>
              <a:t>. 그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그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듣기에</a:t>
            </a:r>
            <a:r>
              <a:rPr dirty="0"/>
              <a:t> </a:t>
            </a:r>
            <a:r>
              <a:rPr dirty="0" err="1"/>
              <a:t>아름답다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5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the LORD, for the LORD is good; sing praise to his name,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that is pleasant.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삼으시고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보물로</a:t>
            </a:r>
            <a:r>
              <a:rPr dirty="0"/>
              <a:t> </a:t>
            </a:r>
            <a:r>
              <a:rPr dirty="0" err="1"/>
              <a:t>삼으셨다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5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has chosen Jacob to be his own,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 to be his treasured possession.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여호와께서는 위대하시고 우리 주는 모든 신들보다 위대하심을 내가 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know that the LORD is great, that our Lord is greater than all gods.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기뻐하시는</a:t>
            </a:r>
            <a:r>
              <a:rPr dirty="0"/>
              <a:t> </a:t>
            </a:r>
            <a:r>
              <a:rPr dirty="0" err="1"/>
              <a:t>일이라면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0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does whatever pleases him, in the heavens and on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seas and all their depths.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땅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안개를</a:t>
            </a:r>
            <a:r>
              <a:rPr dirty="0"/>
              <a:t> </a:t>
            </a:r>
            <a:r>
              <a:rPr dirty="0" err="1"/>
              <a:t>일으키고</a:t>
            </a:r>
            <a:r>
              <a:rPr dirty="0"/>
              <a:t> </a:t>
            </a:r>
            <a:r>
              <a:rPr dirty="0" err="1"/>
              <a:t>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번개를</a:t>
            </a:r>
            <a:r>
              <a:rPr dirty="0"/>
              <a:t> </a:t>
            </a:r>
            <a:r>
              <a:rPr dirty="0" err="1"/>
              <a:t>보내시며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창고에서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내보내신다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4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clouds rise from the ends of the earth;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sends lightning with the rain and brings out the wind from his storehouses.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 사람이든 가축이든 이집트에서 처음 난 것들을 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struck down the firstborn of Egypt, the firstborn of men and animals.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오 </a:t>
            </a:r>
            <a:r>
              <a:rPr dirty="0" err="1"/>
              <a:t>이집트야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그 </a:t>
            </a: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기사를</a:t>
            </a:r>
            <a:r>
              <a:rPr dirty="0"/>
              <a:t> </a:t>
            </a:r>
            <a:r>
              <a:rPr dirty="0" err="1"/>
              <a:t>보내셨다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56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his signs and wonders into your midst,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Egypt, against Pharaoh and all his servants.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777</Words>
  <Application>Microsoft Office PowerPoint</Application>
  <PresentationFormat>와이드스크린</PresentationFormat>
  <Paragraphs>78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2022-09-13T09:53:19Z</dcterms:modified>
</cp:coreProperties>
</file>