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 감사하라. 그분은 선하시며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136 Give thanks to the LORD, for he is good.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이집트에서 처음 난 것들을 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who struck down the firstborn of Egypt His love endures forever.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 가운데서 이스라엘을 데리고 나오신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brought Israel out from among them His love endures forever.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강한 손과 쭉 뻗친 팔로 그렇게 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a mighty hand and outstretched arm; His love endures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홍해를 쫙 갈라지게 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who divided the Red Sea asunder His love endures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가운데로 이스라엘을 지나가게 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brought Israel through the midst of it, His love endures forever.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바로와 그 군대를 홍해 속에 빠뜨리신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swept Pharaoh and his army into the Red Sea; His love endures forever.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백성들을 광야로 인도하신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who led his people through the desert, His love endures forever.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큰 왕들을 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struck down great kings, His love endures forever.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유명한 왕들을 죽이신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killed mighty kings -- His love endures forever.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아모리 사람들의 왕 시혼을 죽이신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Sihon king of the Amorites His love endures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신들의 하나님께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thanks to the God of gods. His love endures forever.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바산 왕 옥을 죽이신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Og king of Bashan -- His love endures forever.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땅을 유산으로 주신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gave their land as an inheritance, His love endures forever.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이스라엘에게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감사하라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인자하심이</a:t>
            </a:r>
            <a:r>
              <a:rPr dirty="0"/>
              <a:t> </a:t>
            </a:r>
            <a:r>
              <a:rPr dirty="0" err="1"/>
              <a:t>영원하시다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 inheritance to his servant Israel; His love endures forever.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비천한 처지에 있는 우리를 기억하신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the One who remembered us in our low estate His love endures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우리 적들에게서 우리를 해방시키신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freed us from our enemies, His love endures forever.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모든 육체에게 먹을 것을 주시는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 gives food to every creature. His love endures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하늘의 하나님께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thanks to the God of heaven. His love endures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주께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thanks to the Lord of lords: His love endures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홀로 위대한 일들을 하시는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who alone does great wonders, His love endures forever.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지혜로 하늘을 지으신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by his understanding made the heavens, His love endures forever.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물위에 이 땅을 펼치신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spread out the earth upon the waters, His love endures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큰 빛들을 지으신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made the great lights -- His love endures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해를 지어 낮을 다스리게 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sun to govern the day, His love endures forever.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달과 별을 지어 밤을 다스리게 하신 분께 감사하라.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moon and stars to govern the night; His love endures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810</Words>
  <Application>Microsoft Office PowerPoint</Application>
  <PresentationFormat>와이드스크린</PresentationFormat>
  <Paragraphs>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2022-09-13T09:53:54Z</dcterms:modified>
</cp:coreProperties>
</file>