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바벨론 강가에 앉아 우리가 시온을 기억하면서 울었습니다.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4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137 By the rivers of Babylon we sat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wept when we remembered Zion.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거기 버드나무 가지에 우리가 하프를 매달았습니다.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on the poplars we hung our harps,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사로잡아</a:t>
            </a:r>
            <a:r>
              <a:rPr dirty="0"/>
              <a:t> 온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시키고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고문하는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부르라고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부르라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47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our captors asked us for songs, our tormentors demanded songs of joy;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"Sing us one of the songs of Zion!"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우리가 어떻게 남의 땅에서 여호와의 노래를 부를 수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can we sing the songs of the LORD while in a foreign land?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 예루살렘아, 만약 내가 너를 잊는다면 내 오른손이 그 재주를 잃게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 forget you, O Jerusalem, may my right hand forget its skill.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못한다면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내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혀가</a:t>
            </a:r>
            <a:r>
              <a:rPr dirty="0"/>
              <a:t> 내 </a:t>
            </a:r>
            <a:r>
              <a:rPr dirty="0" err="1"/>
              <a:t>입천장에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9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my tongue cling to the roof of my mouth if I do not remember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do not consider Jerusalem my highest joy.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넘어지던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에돔이</a:t>
            </a:r>
            <a:r>
              <a:rPr dirty="0"/>
              <a:t> 한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부르짖으며</a:t>
            </a:r>
            <a:r>
              <a:rPr dirty="0"/>
              <a:t> “</a:t>
            </a:r>
            <a:r>
              <a:rPr dirty="0" err="1"/>
              <a:t>무너뜨리라</a:t>
            </a:r>
            <a:r>
              <a:rPr dirty="0"/>
              <a:t>. 그 </a:t>
            </a:r>
            <a:r>
              <a:rPr dirty="0" err="1"/>
              <a:t>기초까지</a:t>
            </a:r>
            <a:r>
              <a:rPr dirty="0"/>
              <a:t> 다 </a:t>
            </a:r>
            <a:r>
              <a:rPr dirty="0" err="1"/>
              <a:t>무너뜨리라</a:t>
            </a:r>
            <a:r>
              <a:rPr dirty="0"/>
              <a:t>”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6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Remember, O LORD, what the Edomites did on the day Jerusalem fell.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"Tear it down," they cried, "tear it down to its foundations!"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한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Daughter of Babylon, doomed to destruction,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happy is he who repays you for what you have done to us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 어린아이들을 잡아다가 바위에 메어치는 사람은 복이 있으리라.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seizes your infants and dashes them against the rocks.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379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2022-09-13T09:54:36Z</dcterms:modified>
</cp:coreProperties>
</file>