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내 마음을 다해 주를 찬양하겠습니다. 내가 신들 앞에서 주를 찬양하겠습니다.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26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138 Of David. I will praise you, O LORD, with all my heart;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"gods" I will sing your praise.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경배하겠고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인자하심과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진리를</a:t>
            </a:r>
            <a:r>
              <a:rPr dirty="0"/>
              <a:t> </a:t>
            </a:r>
            <a:r>
              <a:rPr dirty="0" err="1"/>
              <a:t>생각하며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찬양하겠습니다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이름과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것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높이셨기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63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bow down toward your holy temple and will praise your name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your love and your faithfulness, for you have exalted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above all things your name and your word.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내가 부르짖는 날에 주께서 응답하셨고 내 영혼을 담대하고 용감하게 만드셨습니다.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I called, you answered me; you made me bold and stouthearted.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오 여호와여, 땅의 모든 왕들이 주의 입의 말씀을 듣고 주를 찬양하게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629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all the kings of the earth praise you, O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hear the words of your mouth.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그들이 여호와의 길을 노래하게 하소서. 주의 영광이 크기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they sing of the ways of the LORD, for the glory of the LORD is great.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계시지만</a:t>
            </a:r>
            <a:r>
              <a:rPr dirty="0"/>
              <a:t> </a:t>
            </a:r>
            <a:r>
              <a:rPr dirty="0" err="1"/>
              <a:t>낮은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돌아보십니다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교만한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멀리서도</a:t>
            </a:r>
            <a:r>
              <a:rPr dirty="0"/>
              <a:t> </a:t>
            </a:r>
            <a:r>
              <a:rPr dirty="0" err="1"/>
              <a:t>아십니다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83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the LORD is on high, he looks upon the lowly,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proud he knows from afar.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고통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처해</a:t>
            </a:r>
            <a:r>
              <a:rPr dirty="0"/>
              <a:t> </a:t>
            </a:r>
            <a:r>
              <a:rPr dirty="0" err="1"/>
              <a:t>있더라도</a:t>
            </a:r>
            <a:r>
              <a:rPr dirty="0"/>
              <a:t>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회복시키실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적들의</a:t>
            </a:r>
            <a:r>
              <a:rPr dirty="0"/>
              <a:t> </a:t>
            </a:r>
            <a:r>
              <a:rPr dirty="0" err="1"/>
              <a:t>분노를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뻗으실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오른손이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구원하실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24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I walk in the midst of trouble, you preserve my life;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stretch out your hand against the anger of my foes,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your right hand you save 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이루실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인자하심이</a:t>
            </a:r>
            <a:r>
              <a:rPr dirty="0"/>
              <a:t> </a:t>
            </a:r>
            <a:r>
              <a:rPr dirty="0" err="1"/>
              <a:t>영원합니다</a:t>
            </a:r>
            <a:r>
              <a:rPr dirty="0"/>
              <a:t>.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만드신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버리지</a:t>
            </a:r>
            <a:r>
              <a:rPr dirty="0"/>
              <a:t> </a:t>
            </a:r>
            <a:r>
              <a:rPr dirty="0" err="1"/>
              <a:t>마소서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162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fulfill his purpose for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love, O LORD, endures forever -- do not abandon the works of your hands.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390</Words>
  <Application>Microsoft Office PowerPoint</Application>
  <PresentationFormat>와이드스크린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2022-09-13T09:55:27Z</dcterms:modified>
</cp:coreProperties>
</file>