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오 여호와여, 주께서 나를 살펴보셨으니 나를 아실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139 For the director of music. Of David. A psalm.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have searched me and you know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어디에서든 주의 손이 나를 인도하시며 주의 오른손으로 나를 꼭 붙드실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there your hand will guide me, your right hand will hold me fast.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“어둠에게 나를 가리고 밤에게 나를 둘러 달라” 해도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4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"Surely the darkness will hide me and the light become night around me,"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어둠조차</a:t>
            </a:r>
            <a:r>
              <a:rPr dirty="0"/>
              <a:t> </a:t>
            </a:r>
            <a:r>
              <a:rPr dirty="0" err="1"/>
              <a:t>주로부터</a:t>
            </a:r>
            <a:r>
              <a:rPr dirty="0"/>
              <a:t> </a:t>
            </a:r>
            <a:r>
              <a:rPr dirty="0" err="1"/>
              <a:t>숨지</a:t>
            </a:r>
            <a:r>
              <a:rPr dirty="0"/>
              <a:t> </a:t>
            </a:r>
            <a:r>
              <a:rPr dirty="0" err="1"/>
              <a:t>못하며</a:t>
            </a:r>
            <a:r>
              <a:rPr dirty="0"/>
              <a:t> </a:t>
            </a:r>
            <a:r>
              <a:rPr dirty="0" err="1"/>
              <a:t>밤도</a:t>
            </a:r>
            <a:r>
              <a:rPr dirty="0"/>
              <a:t> </a:t>
            </a:r>
            <a:r>
              <a:rPr dirty="0" err="1"/>
              <a:t>낮처럼</a:t>
            </a:r>
            <a:r>
              <a:rPr dirty="0"/>
              <a:t> </a:t>
            </a:r>
            <a:r>
              <a:rPr dirty="0" err="1"/>
              <a:t>환하게</a:t>
            </a:r>
            <a:r>
              <a:rPr dirty="0"/>
              <a:t> </a:t>
            </a:r>
            <a:r>
              <a:rPr dirty="0" err="1"/>
              <a:t>빛날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주께는</a:t>
            </a:r>
            <a:r>
              <a:rPr dirty="0"/>
              <a:t> </a:t>
            </a:r>
            <a:r>
              <a:rPr dirty="0" err="1"/>
              <a:t>어둠이나</a:t>
            </a:r>
            <a:r>
              <a:rPr dirty="0"/>
              <a:t> </a:t>
            </a:r>
            <a:r>
              <a:rPr dirty="0" err="1"/>
              <a:t>빛이나</a:t>
            </a:r>
            <a:r>
              <a:rPr dirty="0"/>
              <a:t> </a:t>
            </a:r>
            <a:r>
              <a:rPr dirty="0" err="1"/>
              <a:t>다를</a:t>
            </a:r>
            <a:r>
              <a:rPr dirty="0"/>
              <a:t> 바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91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darkness will not be dark to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night will shine like the day, for darkness is as light to you.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주께서는 내 장기를 지으셨고 내 어머니의 모태에서 나를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created my inmost being; you knit me together in my mother's womb.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66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경이롭게</a:t>
            </a:r>
            <a:r>
              <a:rPr dirty="0"/>
              <a:t>, </a:t>
            </a:r>
            <a:r>
              <a:rPr dirty="0" err="1"/>
              <a:t>멋지게</a:t>
            </a:r>
            <a:r>
              <a:rPr dirty="0"/>
              <a:t> </a:t>
            </a:r>
            <a:r>
              <a:rPr dirty="0" err="1"/>
              <a:t>지으셨습니다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작품은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놀랍습니다</a:t>
            </a:r>
            <a:r>
              <a:rPr dirty="0"/>
              <a:t>.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잘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257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praise you because I am fearfully and wonderfully made;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works are wonderful, I know that full well.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지어지고</a:t>
            </a:r>
            <a:r>
              <a:rPr dirty="0"/>
              <a:t> </a:t>
            </a:r>
            <a:r>
              <a:rPr dirty="0" err="1"/>
              <a:t>땅속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아래쪽에서</a:t>
            </a:r>
            <a:r>
              <a:rPr dirty="0"/>
              <a:t> </a:t>
            </a:r>
            <a:r>
              <a:rPr dirty="0" err="1"/>
              <a:t>지음을</a:t>
            </a:r>
            <a:r>
              <a:rPr dirty="0"/>
              <a:t> </a:t>
            </a:r>
            <a:r>
              <a:rPr dirty="0" err="1"/>
              <a:t>받았을</a:t>
            </a:r>
            <a:r>
              <a:rPr dirty="0"/>
              <a:t> 때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것 </a:t>
            </a:r>
            <a:r>
              <a:rPr dirty="0" err="1"/>
              <a:t>하나하나가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숨겨진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7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frame was not hidden from you when I was made in the secret place.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was woven together in the depths of the earth,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완성되지도</a:t>
            </a:r>
            <a:r>
              <a:rPr dirty="0"/>
              <a:t> </a:t>
            </a:r>
            <a:r>
              <a:rPr dirty="0" err="1"/>
              <a:t>않았는데</a:t>
            </a:r>
            <a:r>
              <a:rPr dirty="0"/>
              <a:t> 내 </a:t>
            </a:r>
            <a:r>
              <a:rPr dirty="0" err="1"/>
              <a:t>틀을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보셨고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구성한</a:t>
            </a:r>
            <a:r>
              <a:rPr dirty="0"/>
              <a:t> </a:t>
            </a:r>
            <a:r>
              <a:rPr dirty="0" err="1"/>
              <a:t>재료들이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적혀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4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eyes saw my unformed body. All the days ordained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me were written in your book before one of them came to be.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오 하나님이여, 주의 생각이 내게 너무나 귀합니다! 그 수가 얼마나 크고 많은지요!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precious to me are your thoughts, O God! How vast is the sum of them!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2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다 셀 수 </a:t>
            </a:r>
            <a:r>
              <a:rPr dirty="0" err="1"/>
              <a:t>있다면</a:t>
            </a:r>
            <a:r>
              <a:rPr dirty="0"/>
              <a:t> </a:t>
            </a:r>
            <a:r>
              <a:rPr dirty="0" err="1"/>
              <a:t>모래알보다</a:t>
            </a:r>
            <a:r>
              <a:rPr dirty="0"/>
              <a:t>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깨어나</a:t>
            </a:r>
            <a:r>
              <a:rPr dirty="0"/>
              <a:t> </a:t>
            </a:r>
            <a:r>
              <a:rPr dirty="0" err="1"/>
              <a:t>보면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1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I to count them, they would outnumber the grains of sand.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awake, I am still with you.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24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악인들을</a:t>
            </a:r>
            <a:r>
              <a:rPr dirty="0"/>
              <a:t> </a:t>
            </a:r>
            <a:r>
              <a:rPr dirty="0" err="1"/>
              <a:t>죽이실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피 </a:t>
            </a:r>
            <a:r>
              <a:rPr dirty="0" err="1"/>
              <a:t>묻은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물러가라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3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you would slay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God! Away from me, you bloodthirsty men!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앉고 서는 것을 아시고 멀리에서도 내 생각을 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know when I sit and when I rise; you perceive my thoughts from afar.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그들이 주를 나쁘게 말하고 주의 적들이 주의 이름을 들먹거립니다.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speak of you with evil intent; your adversaries misuse your name.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미워하는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미워하지</a:t>
            </a:r>
            <a:r>
              <a:rPr dirty="0"/>
              <a:t> </a:t>
            </a:r>
            <a:r>
              <a:rPr dirty="0" err="1"/>
              <a:t>않으며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싫어하지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24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I not hate those who hate you, O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abhor those who rise up against you?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그들을 철저하게 미워하며 내가 그들을 적으로 여깁니다.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nothing but hatred for them; I count them my enemies.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오 하나님이여, 나를 살펴 내 마음을 알아주시고 나를 시험해 내 생각을 알아주소서.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Search me, O God, and know my heart; test me and know my anxious thoughts.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 안에 혹시라도 악한 것이 있는지 보시고 나를 영원한 길로 인도하소서.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if there is any offensive way in me, and lead me in the way everlasting.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1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눕는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샅샅이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계십니다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5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discern my going out and my lying down;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familiar with all my ways.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오 여호와여, 내가 말을 혀에 담기도 전에 주께서는 그것마저 다 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Before a word is on my tongue you know it completely, O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주께서는 나를 앞뒤로 둘러싸 주시고 내게 손을 얹으셨습니다.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hem me in -- behind and before; you have laid your hand upon 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그토록 잘 아시다니 너무도 놀랍고 너무도 높아서 나는 이를 수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Such knowledge is too wonderful for me, too lofty for me to attain.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내가 주의 영을 떠나 어디로 가겠습니까? 내가 주 앞을 떠나 어디로 피하겠습니까?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Where can I go from your Spirit? Where can I flee from your presence?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하늘로 올라가도 거기에 계시며 지옥에 잠자리를 마련해도 거기에 계십니다.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go up to the heavens, you are there;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make my bed in the depths, you are there.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139장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내가 새벽 날개를 타고 바다 저 끝에 내려앉더라도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rise on the wings of the dawn, if I settle on the far side of the sea,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970</Words>
  <Application>Microsoft Office PowerPoint</Application>
  <PresentationFormat>와이드스크린</PresentationFormat>
  <Paragraphs>91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2022-09-13T09:56:52Z</dcterms:modified>
</cp:coreProperties>
</file>