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7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폭력을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보호하소서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8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140 For the director of music. A psalm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Rescue me, O LORD, from evil men; protect me from men of violence,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불타는</a:t>
            </a:r>
            <a:r>
              <a:rPr dirty="0"/>
              <a:t> </a:t>
            </a:r>
            <a:r>
              <a:rPr dirty="0" err="1"/>
              <a:t>숯불이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떨어지게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,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구덩이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3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burning coals fall upon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they be thrown into the fire, into miry pits, never to rise.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욕하는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서지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폭력을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악이</a:t>
            </a:r>
            <a:r>
              <a:rPr dirty="0"/>
              <a:t> </a:t>
            </a:r>
            <a:r>
              <a:rPr dirty="0" err="1"/>
              <a:t>따라가게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5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slanderers not be established in the land;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disaster hunt down men of violence.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고난당하는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사정을</a:t>
            </a:r>
            <a:r>
              <a:rPr dirty="0"/>
              <a:t> </a:t>
            </a:r>
            <a:r>
              <a:rPr dirty="0" err="1"/>
              <a:t>변호하시고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권리와</a:t>
            </a:r>
            <a:r>
              <a:rPr dirty="0"/>
              <a:t> </a:t>
            </a:r>
            <a:r>
              <a:rPr dirty="0" err="1"/>
              <a:t>이익을</a:t>
            </a:r>
            <a:r>
              <a:rPr dirty="0"/>
              <a:t> </a:t>
            </a:r>
            <a:r>
              <a:rPr dirty="0" err="1"/>
              <a:t>보장해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8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that the LORD secures justice for the poor and upholds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cause of the needy.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분명 의인들은 주의 이름에 감사를 드리고 정직한 사람들은 주 앞에서 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Surely the righteous will praise your name and the upright will live before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그들은 마음에 악한 계획을 세우고 날마다 모여서 싸움을 일으킵니다.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devise evil plans in their hearts and stir up war every day.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뱀의</a:t>
            </a:r>
            <a:r>
              <a:rPr dirty="0"/>
              <a:t> </a:t>
            </a:r>
            <a:r>
              <a:rPr dirty="0" err="1"/>
              <a:t>혀같이</a:t>
            </a:r>
            <a:r>
              <a:rPr dirty="0"/>
              <a:t> </a:t>
            </a:r>
            <a:r>
              <a:rPr dirty="0" err="1"/>
              <a:t>날카롭게</a:t>
            </a:r>
            <a:r>
              <a:rPr dirty="0"/>
              <a:t> </a:t>
            </a:r>
            <a:r>
              <a:rPr dirty="0" err="1"/>
              <a:t>만들었으니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뱀의</a:t>
            </a:r>
            <a:r>
              <a:rPr dirty="0"/>
              <a:t> </a:t>
            </a:r>
            <a:r>
              <a:rPr dirty="0" err="1"/>
              <a:t>독이</a:t>
            </a:r>
            <a:r>
              <a:rPr dirty="0"/>
              <a:t> 그 </a:t>
            </a:r>
            <a:r>
              <a:rPr dirty="0" err="1"/>
              <a:t>입술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68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make their tongues as sharp as a serpent's;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poison of vipers is on their lips.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악인들의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넘어지게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폭력을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보호하소서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98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me, O LORD, from the hands of the wicked;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protect me from men of violence who plan to trip my feet.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덫과</a:t>
            </a:r>
            <a:r>
              <a:rPr dirty="0"/>
              <a:t> </a:t>
            </a:r>
            <a:r>
              <a:rPr dirty="0" err="1"/>
              <a:t>올가미를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길목에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쳐 </a:t>
            </a:r>
            <a:r>
              <a:rPr dirty="0" err="1"/>
              <a:t>놓았으며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잡으려고</a:t>
            </a:r>
            <a:r>
              <a:rPr dirty="0"/>
              <a:t> </a:t>
            </a:r>
            <a:r>
              <a:rPr dirty="0" err="1"/>
              <a:t>함정을</a:t>
            </a:r>
            <a:r>
              <a:rPr dirty="0"/>
              <a:t> 파 </a:t>
            </a:r>
            <a:r>
              <a:rPr dirty="0" err="1"/>
              <a:t>놓았습니다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9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Proud men have hidden a snare for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spread out the cords of their net and have set traps for me along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path. Selah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125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“</a:t>
            </a: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하나님”이라고</a:t>
            </a:r>
            <a:r>
              <a:rPr dirty="0"/>
              <a:t> </a:t>
            </a:r>
            <a:r>
              <a:rPr dirty="0" err="1"/>
              <a:t>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내 </a:t>
            </a:r>
            <a:r>
              <a:rPr dirty="0" err="1"/>
              <a:t>부르짖는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LORD, I say to you, "You are my God." Hear, O LORD, my cry for mercy.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오 주 하나님이여, 내 구원의 힘이여, 주께서 전쟁의 날에 내 머리를 덮어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0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Sovereign LORD, my strong deliverer,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shields my head in the day of battle 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437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악인들이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계획이</a:t>
            </a:r>
            <a:r>
              <a:rPr dirty="0"/>
              <a:t> </a:t>
            </a:r>
            <a:r>
              <a:rPr dirty="0" err="1"/>
              <a:t>성공하지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높아질까</a:t>
            </a:r>
            <a:r>
              <a:rPr dirty="0"/>
              <a:t> </a:t>
            </a:r>
            <a:r>
              <a:rPr dirty="0" err="1"/>
              <a:t>두렵습니다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27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grant the wicked their desires, O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their plans succeed, or they will become proud. Selah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나를 둘러싼 사람들의 머리에 그들의 입술이 담은 그 음모가 덮치게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2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heads of those who surround me be covered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trouble their lips have caused.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579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2022-09-13T09:58:01Z</dcterms:modified>
</cp:coreProperties>
</file>