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039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부릅니다</a:t>
            </a:r>
            <a:r>
              <a:rPr dirty="0"/>
              <a:t>. </a:t>
            </a:r>
            <a:r>
              <a:rPr dirty="0" err="1"/>
              <a:t>어서</a:t>
            </a:r>
            <a:r>
              <a:rPr dirty="0"/>
              <a:t> </a:t>
            </a:r>
            <a:r>
              <a:rPr dirty="0" err="1"/>
              <a:t>속히</a:t>
            </a:r>
            <a:r>
              <a:rPr dirty="0"/>
              <a:t> </a:t>
            </a:r>
            <a:r>
              <a:rPr dirty="0" err="1"/>
              <a:t>내게로</a:t>
            </a:r>
            <a:r>
              <a:rPr dirty="0"/>
              <a:t> </a:t>
            </a:r>
            <a:r>
              <a:rPr dirty="0" err="1"/>
              <a:t>오소서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부를</a:t>
            </a:r>
            <a:r>
              <a:rPr dirty="0"/>
              <a:t> 때 내 </a:t>
            </a:r>
            <a:r>
              <a:rPr dirty="0" err="1"/>
              <a:t>소리에</a:t>
            </a:r>
            <a:r>
              <a:rPr dirty="0"/>
              <a:t> 귀 </a:t>
            </a:r>
            <a:r>
              <a:rPr dirty="0" err="1"/>
              <a:t>기울이소서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957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141 A psalm of David. O LORD, I call to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come quickly to me. Hear my voice when I call to you.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악인들은 자기 그물에 스스로 빠지게 하시고 나는 안전하게 지나가게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Let the wicked fall into their own nets, while I pass by in safety.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594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내 </a:t>
            </a:r>
            <a:r>
              <a:rPr dirty="0" err="1"/>
              <a:t>기도가</a:t>
            </a:r>
            <a:r>
              <a:rPr dirty="0"/>
              <a:t> 주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피운</a:t>
            </a:r>
            <a:r>
              <a:rPr dirty="0"/>
              <a:t> </a:t>
            </a:r>
            <a:r>
              <a:rPr dirty="0" err="1"/>
              <a:t>향처럼</a:t>
            </a:r>
            <a:r>
              <a:rPr dirty="0"/>
              <a:t> </a:t>
            </a:r>
            <a:r>
              <a:rPr dirty="0" err="1"/>
              <a:t>올라가게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드는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저녁</a:t>
            </a:r>
            <a:r>
              <a:rPr dirty="0"/>
              <a:t> </a:t>
            </a:r>
            <a:r>
              <a:rPr dirty="0" err="1"/>
              <a:t>제물처럼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020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my prayer be set before you like incense;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 lifting up of my hands be like the evening sacrifice.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오 여호와여, 내 입에 파수꾼을 두시고 내 입술의 문을 지켜 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Set a guard over my mouth, O LORD; keep watch over the door of my lips.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839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내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이끌려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저지르는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일삼지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진수성찬을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99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not my heart be drawn to what is evil, to take part in wicked deeds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men who are evildoers; let me not eat of their delicacies.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6823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의인들이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친절이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의인들이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꾸짖게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내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상하지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기름이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내 </a:t>
            </a:r>
            <a:r>
              <a:rPr dirty="0" err="1"/>
              <a:t>기도는</a:t>
            </a:r>
            <a:r>
              <a:rPr dirty="0"/>
              <a:t> </a:t>
            </a:r>
            <a:r>
              <a:rPr dirty="0" err="1"/>
              <a:t>악인들에게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부르게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44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a righteous man strike me -- it is a kindness; let him rebuke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it is oil on my head. My head will not refuse it.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my prayer is ever against the deeds of evildoers;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그들의 통치자들이 절벽에서 내던져질 때 내 말이 옳았음을 알게 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186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rulers will be thrown down from the cliffs,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wicked will learn that my words were well spoken.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600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잘라</a:t>
            </a:r>
            <a:r>
              <a:rPr dirty="0"/>
              <a:t> </a:t>
            </a:r>
            <a:r>
              <a:rPr dirty="0" err="1"/>
              <a:t>쪼개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땔감처럼</a:t>
            </a:r>
            <a:r>
              <a:rPr dirty="0"/>
              <a:t> </a:t>
            </a:r>
            <a:r>
              <a:rPr dirty="0" err="1"/>
              <a:t>무덤의</a:t>
            </a:r>
            <a:r>
              <a:rPr dirty="0"/>
              <a:t> </a:t>
            </a:r>
            <a:r>
              <a:rPr dirty="0" err="1"/>
              <a:t>입구에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뼈들이</a:t>
            </a:r>
            <a:r>
              <a:rPr dirty="0"/>
              <a:t> </a:t>
            </a:r>
            <a:r>
              <a:rPr dirty="0" err="1"/>
              <a:t>흩어져</a:t>
            </a:r>
            <a:r>
              <a:rPr dirty="0"/>
              <a:t> </a:t>
            </a:r>
            <a:r>
              <a:rPr dirty="0" err="1"/>
              <a:t>있다”고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할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98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say, "As one plows and breaks up the earth,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our bones have been scattered at the mouth of the grave."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083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오 주 </a:t>
            </a:r>
            <a:r>
              <a:rPr dirty="0" err="1"/>
              <a:t>하나님이여</a:t>
            </a:r>
            <a:r>
              <a:rPr dirty="0"/>
              <a:t>, 내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맞추어졌습니다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의지합니다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죽음에</a:t>
            </a:r>
            <a:r>
              <a:rPr dirty="0"/>
              <a:t> </a:t>
            </a:r>
            <a:r>
              <a:rPr dirty="0" err="1"/>
              <a:t>넘기지</a:t>
            </a:r>
            <a:r>
              <a:rPr dirty="0"/>
              <a:t> </a:t>
            </a:r>
            <a:r>
              <a:rPr dirty="0" err="1"/>
              <a:t>마소서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27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my eyes are fixed on you, O Sovereign LORD; in you I take refuge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do not give me over to death.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그들이 나를 잡으려고 놓은 덫과 범죄자들이 파 놓은 함정에서 나를 지켜 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Keep me from the snares they have laid for me, from the traps set by evildoers.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502</Words>
  <Application>Microsoft Office PowerPoint</Application>
  <PresentationFormat>와이드스크린</PresentationFormat>
  <Paragraphs>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2022-09-13T09:59:12Z</dcterms:modified>
</cp:coreProperties>
</file>