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86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내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들으시고</a:t>
            </a:r>
            <a:r>
              <a:rPr dirty="0"/>
              <a:t> 내 </a:t>
            </a:r>
            <a:r>
              <a:rPr dirty="0" err="1"/>
              <a:t>기도에</a:t>
            </a:r>
            <a:r>
              <a:rPr dirty="0"/>
              <a:t> 귀 </a:t>
            </a:r>
            <a:r>
              <a:rPr dirty="0" err="1"/>
              <a:t>기울이소서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신실하심과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의로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응답하소서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858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143 A psalm of David. O LORD, hear my prayer, listen to my cry for mercy;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faithfulness and righteousness come to my relief.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3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뜻대로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r>
              <a:rPr dirty="0" err="1"/>
              <a:t>주는</a:t>
            </a:r>
            <a:r>
              <a:rPr dirty="0"/>
              <a:t> 내 </a:t>
            </a:r>
            <a:r>
              <a:rPr dirty="0" err="1"/>
              <a:t>하나님이십니다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영은</a:t>
            </a:r>
            <a:r>
              <a:rPr dirty="0"/>
              <a:t> </a:t>
            </a:r>
            <a:r>
              <a:rPr dirty="0" err="1"/>
              <a:t>선하십니다</a:t>
            </a:r>
            <a:r>
              <a:rPr dirty="0"/>
              <a:t>.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평탄한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인도하소서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44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Teach me to do your will, for you are my God;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your good Spirit lead me on level ground.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때문에라도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되살리소서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의로우심</a:t>
            </a:r>
            <a:r>
              <a:rPr dirty="0"/>
              <a:t> </a:t>
            </a:r>
            <a:r>
              <a:rPr dirty="0" err="1"/>
              <a:t>때문에라도</a:t>
            </a:r>
            <a:r>
              <a:rPr dirty="0"/>
              <a:t> 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고통에서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63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your name's sake, O LORD, preserve my life;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righteousness, bring me out of trouble.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3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변함없는</a:t>
            </a:r>
            <a:r>
              <a:rPr dirty="0"/>
              <a:t> </a:t>
            </a:r>
            <a:r>
              <a:rPr dirty="0" err="1"/>
              <a:t>사랑으로</a:t>
            </a:r>
            <a:r>
              <a:rPr dirty="0"/>
              <a:t> 내 </a:t>
            </a:r>
            <a:r>
              <a:rPr dirty="0" err="1"/>
              <a:t>적들을</a:t>
            </a:r>
            <a:r>
              <a:rPr dirty="0"/>
              <a:t> </a:t>
            </a:r>
            <a:r>
              <a:rPr dirty="0" err="1"/>
              <a:t>끊어</a:t>
            </a:r>
            <a:r>
              <a:rPr dirty="0"/>
              <a:t> </a:t>
            </a:r>
            <a:r>
              <a:rPr dirty="0" err="1"/>
              <a:t>버리시고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해치는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멸망시키소서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295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unfailing love, silence my enemies;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destroy all my foes, for I am your servant.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심판받지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주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18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bring your servant into judgment,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no one living is righteous before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적들이</a:t>
            </a:r>
            <a:r>
              <a:rPr dirty="0"/>
              <a:t> 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괴롭혔습니다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땅바닥에</a:t>
            </a:r>
            <a:r>
              <a:rPr dirty="0"/>
              <a:t> </a:t>
            </a:r>
            <a:r>
              <a:rPr dirty="0" err="1"/>
              <a:t>내리꽂았고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지 </a:t>
            </a:r>
            <a:r>
              <a:rPr dirty="0" err="1"/>
              <a:t>오래된</a:t>
            </a:r>
            <a:r>
              <a:rPr dirty="0"/>
              <a:t> </a:t>
            </a:r>
            <a:r>
              <a:rPr dirty="0" err="1"/>
              <a:t>사람들처럼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75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enemy pursues me, he crushes me to the ground;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makes me dwell in darkness like those long dead.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그러니 내 영혼이 깊이 실망하고 내 마음이 속에서 절망합니다.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my spirit grows faint within me; my heart within me is dismayed.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지난날을</a:t>
            </a:r>
            <a:r>
              <a:rPr dirty="0"/>
              <a:t> </a:t>
            </a:r>
            <a:r>
              <a:rPr dirty="0" err="1"/>
              <a:t>기억하며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묵상합니다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생각합니다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17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remember the days of long ago;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meditate on all your works and consider what your hands have done.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주께 손을 뻗습니다. 내 영혼이 바짝 마른 땅같이 주를 목말라합니다.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spread out my hands to you; my soul thirsts for you like a parched land. Selah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3037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어서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응답하소서</a:t>
            </a:r>
            <a:r>
              <a:rPr dirty="0"/>
              <a:t>. 내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숨기지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저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구덩이에</a:t>
            </a:r>
            <a:r>
              <a:rPr dirty="0"/>
              <a:t> </a:t>
            </a:r>
            <a:r>
              <a:rPr dirty="0" err="1"/>
              <a:t>빠지는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될까</a:t>
            </a:r>
            <a:r>
              <a:rPr dirty="0"/>
              <a:t> </a:t>
            </a:r>
            <a:r>
              <a:rPr dirty="0" err="1"/>
              <a:t>두렵습니다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97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Answer me quickly, O LORD; my spirit fails.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Do not hide your face from me or I will be like those who go down to the pit.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의지하니</a:t>
            </a:r>
            <a:r>
              <a:rPr dirty="0"/>
              <a:t>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변함없는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듣게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</a:t>
            </a:r>
            <a:r>
              <a:rPr dirty="0"/>
              <a:t> 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</a:t>
            </a:r>
            <a:r>
              <a:rPr dirty="0" err="1"/>
              <a:t>드리니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가야</a:t>
            </a:r>
            <a:r>
              <a:rPr dirty="0"/>
              <a:t> 할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7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morning bring me word of your unfailing love,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put my trust in you. Show me the way I should go,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to you I lift up my soul.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오 여호와여, 내 적들에게서 나를 구하소서. 내가 주께로 피해 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Rescue me from my enemies, O LORD, for I hide myself in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576</Words>
  <Application>Microsoft Office PowerPoint</Application>
  <PresentationFormat>와이드스크린</PresentationFormat>
  <Paragraphs>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2022-09-13T10:01:29Z</dcterms:modified>
</cp:coreProperties>
</file>