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왕이신 내 하나님이여, 내가 주를 높이고 영원토록 주의 이름을 찬양하겠습니다.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6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145 A psalm of praise. Of David. I will exalt you, my God the King;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praise your name for ever and ever.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성도들이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you have made will praise you, O LORD; your saints will extol you.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그들이 주의 나라의 영광을 말하며 주의 능력을 말할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will tell of the glory of your kingdom and speak of your might,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능력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행적과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나라의</a:t>
            </a:r>
            <a:r>
              <a:rPr dirty="0"/>
              <a:t>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위엄을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09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all men may know of your mighty acts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glorious splendor of your kingdom.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주의 나라는 영원한 나라요, 주의 통치는 온 세대에 이를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0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kingdom is an everlasting kingdom,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dominion endures through all generations.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faithful to all his promises and loving toward all he has made.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넘어지는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붙들어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엎드린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일으키십니다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upholds all those who fall and lifts up all who are bowed down.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모든 눈들이 주를 바라보니 주께서는 때에 맞춰 그들에게 먹을 것을 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eyes of all look to you, and you give them their food at the proper time.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주께서 손을 펴서 살아 있는 모든 것의 소원을 이루어 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open your hand and satisfy the desires of every living thing.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여호와께서는 모든 길에 의로우시고 하시는 모든 일에 거룩하십니다.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righteous in all his ways and loving toward all he has made.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진심으로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가까이에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near to all who call on him, to all who call on him in truth.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소원을</a:t>
            </a:r>
            <a:r>
              <a:rPr dirty="0"/>
              <a:t> </a:t>
            </a:r>
            <a:r>
              <a:rPr dirty="0" err="1"/>
              <a:t>이루어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부르짖음을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fulfills the desires of those who fear him; he hears their cry and saves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날마다 주를 찬양하고 영원토록 주의 이름을 찬양하겠습니다.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Every day I will praise you and extol your name for ever and ever.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여호와께서는 그분을 사랑하는 모두를 지켜보시지만 악인들은 다 멸망시키십니다.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watches over all who love him, but all the wicked he will destroy.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 입이 여호와를 찬양하리라. 모든 육체는 그분의 거룩한 이름을 영원토록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541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mouth will speak in praise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every creature praise his holy name for ever and ever.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위대하시니</a:t>
            </a:r>
            <a:r>
              <a:rPr dirty="0"/>
              <a:t> </a:t>
            </a:r>
            <a:r>
              <a:rPr dirty="0" err="1"/>
              <a:t>찬양받아</a:t>
            </a:r>
            <a:r>
              <a:rPr dirty="0"/>
              <a:t> </a:t>
            </a:r>
            <a:r>
              <a:rPr dirty="0" err="1"/>
              <a:t>마땅하신</a:t>
            </a:r>
            <a:r>
              <a:rPr dirty="0"/>
              <a:t> </a:t>
            </a:r>
            <a:r>
              <a:rPr dirty="0" err="1"/>
              <a:t>분이십니다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위대하심은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헤아리지</a:t>
            </a:r>
            <a:r>
              <a:rPr dirty="0"/>
              <a:t> </a:t>
            </a:r>
            <a:r>
              <a:rPr dirty="0" err="1"/>
              <a:t>못합니다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Great is the LORD and most worthy of praise; his greatness no one can fathom.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한 세대가 다음 세대에게 주의 일들을 찬양하고 주의 능력 있는 행적을 선포할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223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generation will commend your works to another;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tell of your mighty acts.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주의 위엄 있고 영광스러운 영예와 행하신 놀라운 일들을 말하겠습니다.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1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speak of the glorious splendor of your majesty,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meditate on your wonderful 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주가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일들이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있었는지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위대하심을</a:t>
            </a:r>
            <a:r>
              <a:rPr dirty="0"/>
              <a:t> </a:t>
            </a:r>
            <a:r>
              <a:rPr dirty="0" err="1"/>
              <a:t>선포하겠습니다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28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tell of the power of your awesome works,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proclaim your great deeds.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주의 선하심이 얼마나 컸는지 기억해서 말하며 주의 의를 노래할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213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celebrate your abundant goodness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joyfully sing of your righteousness.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여호와는 은혜롭고 자비가 넘치시며 천천히 노하시고 사랑이 크십니다.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gracious and compassionate, slow to anger and rich in love.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여호와께서는 모두에게 선하십니다. 그분이 지으신 모든 것에 자비를 베푸십니다.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good to all; he has compassion on all he has made.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784</Words>
  <Application>Microsoft Office PowerPoint</Application>
  <PresentationFormat>와이드스크린</PresentationFormat>
  <Paragraphs>79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2022-09-13T10:04:11Z</dcterms:modified>
</cp:coreProperties>
</file>