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여호와를 찬양하라. 오 내 영혼아,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146 Praise the LORD. Praise the LORD, O my soul.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오 </a:t>
            </a:r>
            <a:r>
              <a:rPr dirty="0" err="1"/>
              <a:t>시온아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다스리시며</a:t>
            </a:r>
            <a:r>
              <a:rPr dirty="0"/>
              <a:t> 네 </a:t>
            </a:r>
            <a:r>
              <a:rPr dirty="0" err="1"/>
              <a:t>하나님이</a:t>
            </a:r>
            <a:r>
              <a:rPr dirty="0"/>
              <a:t> 온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다스리신다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47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reigns forever, your God, O Zion, for all generations.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평생 여호와를 찬양하겠고 내가 존재하는 한 내 하나님을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praise the LORD all my life; I will sing praise to my God as long as I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왕들을 의지하지 말고 사람의 자손들을 의지하지 마십시오. 거기에는 도움이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put your trust in princes, in mortal men, who cannot save.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숨이 떠나가면 땅으로 돌아가고 바로 그날에 그들의 계획은 사라집니다.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2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their spirit departs, they return to the ground;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very day their plans come to nothing.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야곱의 하나님을 도움으로 삼고 그 하나님 여호와를 바라는 사람은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5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he whose help is the God of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hope is in the LORD his God,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하늘과 땅과 바다와 그 안에 있는 모든 것을 지으신 분, 그분은 진리를 영원히 지키십니다.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7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Maker of heaven and earth, the sea, and everything in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LORD, who remains faithful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억압받는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심판해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4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upholds the cause of the oppressed and gives food to the hungry.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sets prisoners free,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뜨게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엎드린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일으키시고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의인들을</a:t>
            </a:r>
            <a:r>
              <a:rPr dirty="0"/>
              <a:t> </a:t>
            </a:r>
            <a:r>
              <a:rPr dirty="0" err="1"/>
              <a:t>사랑하십니다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02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gives sight to the blind, the LORD lifts up those who are bowed down,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loves the righteous.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나그네들을</a:t>
            </a:r>
            <a:r>
              <a:rPr dirty="0"/>
              <a:t> </a:t>
            </a:r>
            <a:r>
              <a:rPr dirty="0" err="1"/>
              <a:t>보호하시며</a:t>
            </a:r>
            <a:r>
              <a:rPr dirty="0"/>
              <a:t> </a:t>
            </a:r>
            <a:r>
              <a:rPr dirty="0" err="1"/>
              <a:t>고아와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좌절시키십니다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watches over the alien and sustains the fatherless and the widow,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frustrates the ways of the wicked.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405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2022-09-13T10:04:56Z</dcterms:modified>
</cp:coreProperties>
</file>