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90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좋은지요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기쁘고</a:t>
            </a:r>
            <a:r>
              <a:rPr dirty="0"/>
              <a:t> </a:t>
            </a:r>
            <a:r>
              <a:rPr dirty="0" err="1"/>
              <a:t>당연한</a:t>
            </a:r>
            <a:r>
              <a:rPr dirty="0"/>
              <a:t> </a:t>
            </a:r>
            <a:r>
              <a:rPr dirty="0" err="1"/>
              <a:t>일인지요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1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147 Praise the LORD. How good it is to sing praises to our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pleasant and fitting to praise him!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여호와께서는 말의 힘을 기뻐하지 않으시고 사람의 다리도 기뻐하지 않으십니다.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7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pleasure is not in the strength of the horse,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his delight in the legs of a man;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기뻐하십니다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3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delights in those who fear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put their hope in his unfailing love.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오 예루살렘아, 여호와를 찬양하라. 오 시온아, 네 하나님을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Extol the LORD, O Jerusalem; praise your God, O Zion,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그분은 네 문들의 빗장을 강하게 하셨고 네 안에 있는 네 백성들에게 복을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strengthens the bars of your gates and blesses your people within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또 네 경계 안에 평화를 주시고 가장 고운 밀가루로 너를 배불리신다.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grants peace to your borders and satisfies you with the finest of wheat.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그분이 주의 계명을 땅에 보내시니 그 말씀이 빨리 퍼져 나갑니다.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sends his command to the earth; his word runs swiftly.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그분은 양털같이 눈을 내려 주시고 서리를 재같이 흩으십니다.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spreads the snow like wool and scatters the frost like ashes.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또 우박을 자갈처럼 집어던지시니 그 추위를 누가 견뎌 낼 수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hurls down his hail like pebbles. Who can withstand his icy blast?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그분은 말씀을 보내어 얼음을 녹이시고 또 바람을 보내 물이 돼 흐르게 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sends his word and melts them; he stirs up his breezes, and the waters flow.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그분은 야곱에게 말씀을 들려주시고 이스라엘에게 규례와 명령을 나타내셨습니다.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revealed his word to Jacob, his laws and decrees to Israel.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주께서는 예루살렘을 지으시고 이스라엘에서 쫓겨 나간 사람들을 모으시며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builds up Jerusalem; he gathers the exiles of Israel.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14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민족에게도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없으시니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7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done this for no other nation;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not know his laws. Praise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마음이 상한 사람을 고치시고 그들의 상처를 싸매십니다.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heals the brokenhearted and binds up their wounds.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주께서는 별들의 수를 세시고 그 하나하나에 모두 이름을 붙여 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determines the number of the stars and calls them each by name.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 주는 위대하시고 능력이 크시며 그 통찰력은 한이 없으십니다.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Great is our Lord and mighty in power; his understanding has no limit.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여호와께서는 마음이 따뜻한 사람들을 높여 주시고 악인들은 땅에 내동댕이치십니다.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sustains the humble but casts the wicked to the ground.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 감사의 찬송을 부르라. 우리 하나님께 하프로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Sing to the LORD with thanksgiving; make music to our God on the harp.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그분은 하늘을 구름으로 덮으시고 땅에 비를 내리시며 산에 풀이 자라게 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36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covers the sky with clouds;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supplies the earth with rain and makes grass grow on the hills.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그분은 가축을 위해 먹이를 주시고 어린 까마귀가 부르면 먹이를 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provides food for the cattle and for the young ravens when they call.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689</Words>
  <Application>Microsoft Office PowerPoint</Application>
  <PresentationFormat>와이드스크린</PresentationFormat>
  <Paragraphs>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2022-09-13T10:05:43Z</dcterms:modified>
</cp:coreProperties>
</file>