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55" d="100"/>
          <a:sy n="55" d="100"/>
        </p:scale>
        <p:origin x="108" y="6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2022-09-13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2022-09-13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﻿1</a:t>
            </a:r>
            <a:br/>
            <a:r>
              <a:t>여호와를 찬양하라. 하늘에서 여호와를 찬양하고 높은 곳에서 그분을 찬양하라.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213997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Psalm 148 Praise the LORD. Praise the LORD from the heavens,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praise him in the heights above.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들짐승들과 모든 가축들과 기어 다니는 것들과 날아다니는 새들아,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wild animals and all cattle, small creatures and flying birds,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땅의 왕들과 모든 백성들과 너희 왕자들과 땅의 모든 재판관들아,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kings of the earth and all nations, you princes and all rulers on earth,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청년들과 하녀들과 노인들과 아이들아,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young men and maidens, old men and children.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여호와의 이름을 찬양하라. 그 이름만이 위대하시고 그 영광이 땅과 하늘 위에 있다.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0559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them praise the name of the LORD, for his name alone is exalted;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his splendor is above the earth and the heavens.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8558753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14</a:t>
            </a:r>
            <a:br>
              <a:rPr dirty="0"/>
            </a:br>
            <a:r>
              <a:rPr dirty="0" err="1"/>
              <a:t>그분은</a:t>
            </a:r>
            <a:r>
              <a:rPr dirty="0"/>
              <a:t> </a:t>
            </a:r>
            <a:r>
              <a:rPr dirty="0" err="1"/>
              <a:t>백성들을</a:t>
            </a:r>
            <a:r>
              <a:rPr dirty="0"/>
              <a:t> </a:t>
            </a:r>
            <a:r>
              <a:rPr dirty="0" err="1"/>
              <a:t>위해</a:t>
            </a:r>
            <a:r>
              <a:rPr dirty="0"/>
              <a:t> </a:t>
            </a:r>
            <a:r>
              <a:rPr dirty="0" err="1"/>
              <a:t>뿔을</a:t>
            </a:r>
            <a:r>
              <a:rPr dirty="0"/>
              <a:t> </a:t>
            </a:r>
            <a:r>
              <a:rPr dirty="0" err="1"/>
              <a:t>높이</a:t>
            </a:r>
            <a:r>
              <a:rPr dirty="0"/>
              <a:t> </a:t>
            </a:r>
            <a:r>
              <a:rPr dirty="0" err="1"/>
              <a:t>드시니</a:t>
            </a:r>
            <a:r>
              <a:rPr dirty="0"/>
              <a:t> </a:t>
            </a:r>
            <a:r>
              <a:rPr dirty="0" err="1"/>
              <a:t>그분의</a:t>
            </a:r>
            <a:r>
              <a:rPr dirty="0"/>
              <a:t> </a:t>
            </a:r>
            <a:r>
              <a:rPr dirty="0" err="1"/>
              <a:t>모든</a:t>
            </a:r>
            <a:r>
              <a:rPr dirty="0"/>
              <a:t> </a:t>
            </a:r>
            <a:r>
              <a:rPr dirty="0" err="1"/>
              <a:t>성도들</a:t>
            </a:r>
            <a:r>
              <a:rPr dirty="0"/>
              <a:t>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곧 </a:t>
            </a:r>
            <a:r>
              <a:rPr dirty="0" err="1"/>
              <a:t>그분께</a:t>
            </a:r>
            <a:r>
              <a:rPr dirty="0"/>
              <a:t> </a:t>
            </a:r>
            <a:r>
              <a:rPr dirty="0" err="1"/>
              <a:t>가까이</a:t>
            </a:r>
            <a:r>
              <a:rPr dirty="0"/>
              <a:t> </a:t>
            </a:r>
            <a:r>
              <a:rPr dirty="0" err="1"/>
              <a:t>있는</a:t>
            </a:r>
            <a:r>
              <a:rPr dirty="0"/>
              <a:t> </a:t>
            </a:r>
            <a:r>
              <a:rPr dirty="0" err="1"/>
              <a:t>백성</a:t>
            </a:r>
            <a:r>
              <a:rPr dirty="0"/>
              <a:t> </a:t>
            </a:r>
            <a:r>
              <a:rPr dirty="0" err="1"/>
              <a:t>이스라엘</a:t>
            </a:r>
            <a:r>
              <a:rPr dirty="0"/>
              <a:t> </a:t>
            </a:r>
            <a:r>
              <a:rPr dirty="0" err="1"/>
              <a:t>자손들의</a:t>
            </a:r>
            <a:r>
              <a:rPr dirty="0"/>
              <a:t> </a:t>
            </a:r>
            <a:r>
              <a:rPr dirty="0" err="1"/>
              <a:t>찬양을</a:t>
            </a:r>
            <a:r>
              <a:rPr dirty="0"/>
              <a:t> </a:t>
            </a:r>
            <a:r>
              <a:rPr dirty="0" err="1"/>
              <a:t>높이신다</a:t>
            </a:r>
            <a:r>
              <a:rPr dirty="0"/>
              <a:t>.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너희는</a:t>
            </a:r>
            <a:r>
              <a:rPr dirty="0"/>
              <a:t> </a:t>
            </a:r>
            <a:r>
              <a:rPr dirty="0" err="1"/>
              <a:t>여호와를</a:t>
            </a:r>
            <a:r>
              <a:rPr dirty="0"/>
              <a:t> </a:t>
            </a:r>
            <a:r>
              <a:rPr dirty="0" err="1"/>
              <a:t>찬양하라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47086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has raised up for his people a horn, the praise of all his saints,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of Israel, the people close to his heart. Praise the LORD.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그분의 모든 천사들아, 그분을 찬양하라. 그분의 모든 군대들아, 그분을 찬양하라.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Praise him, all his angels, praise him, all his heavenly hosts.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해와 달아, 그분을 찬양하라. 너희 빛나는 모든 별들아, 그분을 찬양하라.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Praise him, sun and moon, praise him, all you shining stars.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너 가장 높은 하늘아, 너 하늘 위의 물들아, 그분을 찬양하라.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Praise him, you highest heavens and you waters above the skies.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여호와의 이름을 찬양하라. 그분의 명령으로 그것들이 창조됐다.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2728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Let them praise the name of the LORD,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for he commanded and they were created.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225055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그분이</a:t>
            </a:r>
            <a:r>
              <a:rPr dirty="0"/>
              <a:t> </a:t>
            </a:r>
            <a:r>
              <a:rPr dirty="0" err="1"/>
              <a:t>그것들을</a:t>
            </a:r>
            <a:r>
              <a:rPr dirty="0"/>
              <a:t> 그 </a:t>
            </a:r>
            <a:r>
              <a:rPr dirty="0" err="1"/>
              <a:t>자리에</a:t>
            </a:r>
            <a:r>
              <a:rPr dirty="0"/>
              <a:t> </a:t>
            </a:r>
            <a:r>
              <a:rPr dirty="0" err="1"/>
              <a:t>두어</a:t>
            </a:r>
            <a:r>
              <a:rPr dirty="0"/>
              <a:t> </a:t>
            </a:r>
            <a:r>
              <a:rPr dirty="0" err="1"/>
              <a:t>영원토록</a:t>
            </a:r>
            <a:r>
              <a:rPr dirty="0"/>
              <a:t> </a:t>
            </a:r>
            <a:r>
              <a:rPr dirty="0" err="1"/>
              <a:t>있게</a:t>
            </a:r>
            <a:r>
              <a:rPr dirty="0"/>
              <a:t> </a:t>
            </a:r>
            <a:r>
              <a:rPr dirty="0" err="1"/>
              <a:t>하셨고</a:t>
            </a:r>
            <a:r>
              <a:rPr dirty="0"/>
              <a:t>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결코</a:t>
            </a:r>
            <a:r>
              <a:rPr dirty="0"/>
              <a:t> </a:t>
            </a:r>
            <a:r>
              <a:rPr dirty="0" err="1"/>
              <a:t>없어지지</a:t>
            </a:r>
            <a:r>
              <a:rPr dirty="0"/>
              <a:t> </a:t>
            </a:r>
            <a:r>
              <a:rPr dirty="0" err="1"/>
              <a:t>않을</a:t>
            </a:r>
            <a:r>
              <a:rPr dirty="0"/>
              <a:t> </a:t>
            </a:r>
            <a:r>
              <a:rPr dirty="0" err="1"/>
              <a:t>법령을</a:t>
            </a:r>
            <a:r>
              <a:rPr dirty="0"/>
              <a:t> </a:t>
            </a:r>
            <a:r>
              <a:rPr dirty="0" err="1"/>
              <a:t>주셨다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6316153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set them in place for ever and ever; </a:t>
            </a:r>
            <a:endParaRPr lang="en-US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he gave a decree that will never pass away.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땅에서부터 여호와를 찬양하라. 너희 용들과 모든 바다 깊은 물들아,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Praise the LORD from the earth, you great sea creatures and all ocean depths,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번개와 우박, 눈과 구름과 그분의 명령을 수행하는 폭풍아,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lightning and hail, snow and clouds, stormy winds that do his bidding,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시편 Psalms | 148장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산들과 모든 언덕들아, 과일나무들과 모든 백향목들아,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you mountains and all hills, fruit trees and all cedars,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503</Words>
  <Application>Microsoft Office PowerPoint</Application>
  <PresentationFormat>와이드스크린</PresentationFormat>
  <Paragraphs>50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김 은우</cp:lastModifiedBy>
  <cp:revision>129</cp:revision>
  <dcterms:created xsi:type="dcterms:W3CDTF">2019-02-17T10:11:46Z</dcterms:created>
  <dcterms:modified xsi:type="dcterms:W3CDTF">2022-09-13T10:06:24Z</dcterms:modified>
</cp:coreProperties>
</file>