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341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장막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살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누구입니까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살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누구입니까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59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15 A psalm of David. LORD, who may dwell in your sanctuary?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may live on your holy hill?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올바르게 행동하고 의를 행하며 마음으로 진실을 말하고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6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whose walk is blameless and who does what is righteous,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who speaks the truth from his heart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혀로</a:t>
            </a:r>
            <a:r>
              <a:rPr dirty="0"/>
              <a:t> </a:t>
            </a:r>
            <a:r>
              <a:rPr dirty="0" err="1"/>
              <a:t>헐뜯는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r>
              <a:rPr dirty="0" err="1"/>
              <a:t>이웃에게</a:t>
            </a:r>
            <a:r>
              <a:rPr dirty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입히지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동료에게</a:t>
            </a:r>
            <a:r>
              <a:rPr dirty="0"/>
              <a:t> </a:t>
            </a:r>
            <a:r>
              <a:rPr dirty="0" err="1"/>
              <a:t>누명을</a:t>
            </a:r>
            <a:r>
              <a:rPr dirty="0"/>
              <a:t> </a:t>
            </a:r>
            <a:r>
              <a:rPr dirty="0" err="1"/>
              <a:t>씌우지</a:t>
            </a:r>
            <a:r>
              <a:rPr dirty="0"/>
              <a:t> </a:t>
            </a:r>
            <a:r>
              <a:rPr dirty="0" err="1"/>
              <a:t>않으며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93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has no slander on his tongue,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does his neighbor no wrong and casts no slur on his fellowman,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타락한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경멸하고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존경하며</a:t>
            </a:r>
            <a:r>
              <a:rPr dirty="0"/>
              <a:t> </a:t>
            </a:r>
            <a:r>
              <a:rPr dirty="0" err="1"/>
              <a:t>손해를</a:t>
            </a:r>
            <a:r>
              <a:rPr dirty="0"/>
              <a:t> </a:t>
            </a:r>
            <a:r>
              <a:rPr dirty="0" err="1"/>
              <a:t>봐도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지키며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6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despises a vile man but honors those who fear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keeps his oath even when it hurts,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빌려</a:t>
            </a:r>
            <a:r>
              <a:rPr dirty="0"/>
              <a:t> </a:t>
            </a:r>
            <a:r>
              <a:rPr dirty="0" err="1"/>
              <a:t>주면서</a:t>
            </a:r>
            <a:r>
              <a:rPr dirty="0"/>
              <a:t> </a:t>
            </a:r>
            <a:r>
              <a:rPr dirty="0" err="1"/>
              <a:t>이자를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뇌물을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억울하게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행동하는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절대로</a:t>
            </a:r>
            <a:r>
              <a:rPr dirty="0"/>
              <a:t> </a:t>
            </a:r>
            <a:r>
              <a:rPr dirty="0" err="1"/>
              <a:t>흔들리지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42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lends his money without usury and does not accept a bribe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the innocent. He who does these things will never be shaken.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223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2022-09-06T11:26:49Z</dcterms:modified>
</cp:coreProperties>
</file>