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4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150 Praise the LORD. Praise God in his sanctuary;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in his mighty heavens.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한없이</a:t>
            </a:r>
            <a:r>
              <a:rPr dirty="0"/>
              <a:t> </a:t>
            </a:r>
            <a:r>
              <a:rPr dirty="0" err="1"/>
              <a:t>위대하시니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5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for his acts of power;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for his surpassing greatness.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하프와</a:t>
            </a:r>
            <a:r>
              <a:rPr dirty="0"/>
              <a:t> </a:t>
            </a:r>
            <a:r>
              <a:rPr dirty="0" err="1"/>
              <a:t>수금으로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1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with the sounding of the trumpet,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with the harp and lyre,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탬버린을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현악기와</a:t>
            </a:r>
            <a:r>
              <a:rPr dirty="0"/>
              <a:t> </a:t>
            </a:r>
            <a:r>
              <a:rPr dirty="0" err="1"/>
              <a:t>오르간으로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9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with tambourine and dancing,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with the strings and flute,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큰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심벌즈로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심벌즈의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3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with the clash of cymbals,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with resounding cymbals.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호흡이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1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everything that has breath praise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211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130</cp:revision>
  <dcterms:created xsi:type="dcterms:W3CDTF">2019-02-17T10:11:46Z</dcterms:created>
  <dcterms:modified xsi:type="dcterms:W3CDTF">2022-09-13T10:07:49Z</dcterms:modified>
</cp:coreProperties>
</file>