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31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4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16 A </a:t>
            </a:r>
            <a:r>
              <a:rPr dirty="0" err="1"/>
              <a:t>miktam</a:t>
            </a:r>
            <a:r>
              <a:rPr dirty="0"/>
              <a:t>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me safe, O God, for in you I take refuge.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5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will not abandon me to the grave,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you let your Holy One see decay.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주시리니</a:t>
            </a:r>
            <a:r>
              <a:rPr dirty="0"/>
              <a:t> 주 </a:t>
            </a:r>
            <a:r>
              <a:rPr dirty="0" err="1"/>
              <a:t>앞에서는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넘칠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오른손에는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3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known to me the path of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fill me with joy in your presence,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eternal pleasures at your right hand.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9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고백합니다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주시니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떠나서는</a:t>
            </a:r>
            <a:r>
              <a:rPr dirty="0"/>
              <a:t> </a:t>
            </a:r>
            <a:r>
              <a:rPr dirty="0" err="1"/>
              <a:t>어디에도</a:t>
            </a:r>
            <a:r>
              <a:rPr dirty="0"/>
              <a:t> 내 </a:t>
            </a:r>
            <a:r>
              <a:rPr dirty="0" err="1"/>
              <a:t>행복이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5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my Lord; apart from you I have no good thing."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성도들은</a:t>
            </a:r>
            <a:r>
              <a:rPr dirty="0"/>
              <a:t> </a:t>
            </a:r>
            <a:r>
              <a:rPr dirty="0" err="1"/>
              <a:t>고귀한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내 </a:t>
            </a:r>
            <a:r>
              <a:rPr dirty="0" err="1"/>
              <a:t>기쁨입니다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saints who are in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the glorious ones in whom is all my delight.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좇는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근심하게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피의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바치지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그 </a:t>
            </a:r>
            <a:r>
              <a:rPr dirty="0" err="1"/>
              <a:t>이름들도</a:t>
            </a:r>
            <a:r>
              <a:rPr dirty="0"/>
              <a:t> 내 </a:t>
            </a:r>
            <a:r>
              <a:rPr dirty="0" err="1"/>
              <a:t>입술에</a:t>
            </a:r>
            <a:r>
              <a:rPr dirty="0"/>
              <a:t> </a:t>
            </a:r>
            <a:r>
              <a:rPr dirty="0" err="1"/>
              <a:t>올리지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sorrows of those will increase who run after other gods.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pour out their libations of blood or take up their names on my lips.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재산이며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잔이시니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0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LORD, you have assigned me my portion and my cup;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my lot secure.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내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boundary lines have fallen for me in pleasant places;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I have a delightful inheritance.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조언해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앞이</a:t>
            </a:r>
            <a:r>
              <a:rPr dirty="0"/>
              <a:t> </a:t>
            </a:r>
            <a:r>
              <a:rPr dirty="0" err="1"/>
              <a:t>캄캄할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내 </a:t>
            </a:r>
            <a:r>
              <a:rPr dirty="0" err="1"/>
              <a:t>속에서</a:t>
            </a:r>
            <a:r>
              <a:rPr dirty="0"/>
              <a:t> 갈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주시니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praise the LORD, who counsels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at night my heart instructs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둡니다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set the LORD always before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at my right hand, I will not be shaken.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기쁘고</a:t>
            </a:r>
            <a:r>
              <a:rPr dirty="0"/>
              <a:t> 뛸 </a:t>
            </a:r>
            <a:r>
              <a:rPr dirty="0" err="1"/>
              <a:t>듯이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몸도</a:t>
            </a:r>
            <a:r>
              <a:rPr dirty="0"/>
              <a:t> </a:t>
            </a:r>
            <a:r>
              <a:rPr dirty="0" err="1"/>
              <a:t>안전할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my heart is glad and my tongue rejoices;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body also will rest secure,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484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2022-09-06T11:44:11Z</dcterms:modified>
</cp:coreProperties>
</file>