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695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/>
              <a:t>오 </a:t>
            </a:r>
            <a:r>
              <a:rPr dirty="0" err="1"/>
              <a:t>여호와여</a:t>
            </a:r>
            <a:r>
              <a:rPr dirty="0"/>
              <a:t>, 내 </a:t>
            </a:r>
            <a:r>
              <a:rPr dirty="0" err="1"/>
              <a:t>의로움을</a:t>
            </a:r>
            <a:r>
              <a:rPr dirty="0"/>
              <a:t> </a:t>
            </a:r>
            <a:r>
              <a:rPr dirty="0" err="1"/>
              <a:t>들으소서</a:t>
            </a:r>
            <a:r>
              <a:rPr dirty="0"/>
              <a:t>. 내 </a:t>
            </a:r>
            <a:r>
              <a:rPr dirty="0" err="1"/>
              <a:t>울부짖음을</a:t>
            </a:r>
            <a:r>
              <a:rPr dirty="0"/>
              <a:t> </a:t>
            </a:r>
            <a:r>
              <a:rPr dirty="0" err="1"/>
              <a:t>돌아보소서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기도에</a:t>
            </a:r>
            <a:r>
              <a:rPr dirty="0"/>
              <a:t> 귀 </a:t>
            </a:r>
            <a:r>
              <a:rPr dirty="0" err="1"/>
              <a:t>기울이소서</a:t>
            </a:r>
            <a:r>
              <a:rPr dirty="0"/>
              <a:t>. </a:t>
            </a:r>
            <a:r>
              <a:rPr dirty="0" err="1"/>
              <a:t>거짓</a:t>
            </a:r>
            <a:r>
              <a:rPr dirty="0"/>
              <a:t> </a:t>
            </a:r>
            <a:r>
              <a:rPr dirty="0" err="1"/>
              <a:t>없는</a:t>
            </a:r>
            <a:r>
              <a:rPr dirty="0"/>
              <a:t> 내 </a:t>
            </a:r>
            <a:r>
              <a:rPr dirty="0" err="1"/>
              <a:t>기도를</a:t>
            </a:r>
            <a:r>
              <a:rPr dirty="0"/>
              <a:t> </a:t>
            </a:r>
            <a:r>
              <a:rPr dirty="0" err="1"/>
              <a:t>들어</a:t>
            </a:r>
            <a:r>
              <a:rPr dirty="0"/>
              <a:t> </a:t>
            </a:r>
            <a:r>
              <a:rPr dirty="0" err="1"/>
              <a:t>주소서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4845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Psalm 17 A prayer of David. Hear, O LORD, my righteous plea;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listen to my cry. Give ear to my prayer -- it does not rise from deceitful lips.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그들은 자기 뱃속만을 기름으로 채우고 입으로 거만하게 말합니다.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86410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close up their callous hearts,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their mouths speak with arrogance.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94558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쫓아와서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에워싸고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메어치려고</a:t>
            </a:r>
            <a:r>
              <a:rPr dirty="0"/>
              <a:t> </a:t>
            </a:r>
            <a:r>
              <a:rPr dirty="0" err="1"/>
              <a:t>노려보고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8290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have tracked me down, they now surround me,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eyes alert, to throw me to the ground.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773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마치</a:t>
            </a:r>
            <a:r>
              <a:rPr dirty="0"/>
              <a:t> </a:t>
            </a:r>
            <a:r>
              <a:rPr dirty="0" err="1"/>
              <a:t>먹이에</a:t>
            </a:r>
            <a:r>
              <a:rPr dirty="0"/>
              <a:t> </a:t>
            </a:r>
            <a:r>
              <a:rPr dirty="0" err="1"/>
              <a:t>굶주린</a:t>
            </a:r>
            <a:r>
              <a:rPr dirty="0"/>
              <a:t> </a:t>
            </a:r>
            <a:r>
              <a:rPr dirty="0" err="1"/>
              <a:t>사자</a:t>
            </a:r>
            <a:r>
              <a:rPr dirty="0"/>
              <a:t> </a:t>
            </a:r>
            <a:r>
              <a:rPr dirty="0" err="1"/>
              <a:t>같기도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웅크린</a:t>
            </a:r>
            <a:r>
              <a:rPr dirty="0"/>
              <a:t> 채 </a:t>
            </a:r>
            <a:r>
              <a:rPr dirty="0" err="1"/>
              <a:t>숨어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젊은</a:t>
            </a:r>
            <a:r>
              <a:rPr dirty="0"/>
              <a:t> </a:t>
            </a:r>
            <a:r>
              <a:rPr dirty="0" err="1"/>
              <a:t>사자</a:t>
            </a:r>
            <a:r>
              <a:rPr dirty="0"/>
              <a:t> </a:t>
            </a:r>
            <a:r>
              <a:rPr dirty="0" err="1"/>
              <a:t>같기도</a:t>
            </a:r>
            <a:r>
              <a:rPr dirty="0"/>
              <a:t> </a:t>
            </a:r>
            <a:r>
              <a:rPr dirty="0" err="1"/>
              <a:t>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26618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are like a lion hungry for prey,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like a great lion crouching in cover.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944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/>
              <a:t>오 </a:t>
            </a: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일어나소서</a:t>
            </a:r>
            <a:r>
              <a:rPr dirty="0"/>
              <a:t>.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끌어내리고</a:t>
            </a:r>
            <a:r>
              <a:rPr dirty="0"/>
              <a:t> </a:t>
            </a:r>
            <a:r>
              <a:rPr dirty="0" err="1"/>
              <a:t>던져</a:t>
            </a:r>
            <a:r>
              <a:rPr dirty="0"/>
              <a:t> </a:t>
            </a:r>
            <a:r>
              <a:rPr dirty="0" err="1"/>
              <a:t>버리소서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칼로</a:t>
            </a:r>
            <a:r>
              <a:rPr dirty="0"/>
              <a:t> </a:t>
            </a:r>
            <a:r>
              <a:rPr dirty="0" err="1"/>
              <a:t>악인들에게서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건져</a:t>
            </a:r>
            <a:r>
              <a:rPr dirty="0"/>
              <a:t> </a:t>
            </a:r>
            <a:r>
              <a:rPr dirty="0" err="1"/>
              <a:t>내소서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0176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Rise up, O LORD, confront them, bring them down;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rescue me from the wicked by your sword.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927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/>
              <a:t>오 </a:t>
            </a: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손으로</a:t>
            </a:r>
            <a:r>
              <a:rPr dirty="0"/>
              <a:t> </a:t>
            </a: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사람들에게서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구하소서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자기들의</a:t>
            </a:r>
            <a:r>
              <a:rPr dirty="0"/>
              <a:t> </a:t>
            </a:r>
            <a:r>
              <a:rPr dirty="0" err="1"/>
              <a:t>몫을</a:t>
            </a:r>
            <a:r>
              <a:rPr dirty="0"/>
              <a:t> 다 </a:t>
            </a:r>
            <a:r>
              <a:rPr dirty="0" err="1"/>
              <a:t>받고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사람들입니다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재물로</a:t>
            </a:r>
            <a:r>
              <a:rPr dirty="0"/>
              <a:t> </a:t>
            </a:r>
            <a:r>
              <a:rPr dirty="0" err="1"/>
              <a:t>자신들의</a:t>
            </a:r>
            <a:r>
              <a:rPr dirty="0"/>
              <a:t> </a:t>
            </a:r>
            <a:r>
              <a:rPr dirty="0" err="1"/>
              <a:t>배를</a:t>
            </a:r>
            <a:r>
              <a:rPr dirty="0"/>
              <a:t> </a:t>
            </a:r>
            <a:r>
              <a:rPr dirty="0" err="1"/>
              <a:t>채우고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자식들도</a:t>
            </a:r>
            <a:r>
              <a:rPr dirty="0"/>
              <a:t> </a:t>
            </a:r>
            <a:r>
              <a:rPr dirty="0" err="1"/>
              <a:t>풍족히</a:t>
            </a:r>
            <a:r>
              <a:rPr dirty="0"/>
              <a:t> </a:t>
            </a:r>
            <a:r>
              <a:rPr dirty="0" err="1"/>
              <a:t>먹이고</a:t>
            </a:r>
            <a:r>
              <a:rPr dirty="0"/>
              <a:t> </a:t>
            </a:r>
            <a:r>
              <a:rPr dirty="0" err="1"/>
              <a:t>남은</a:t>
            </a:r>
            <a:r>
              <a:rPr dirty="0"/>
              <a:t> </a:t>
            </a:r>
            <a:r>
              <a:rPr dirty="0" err="1"/>
              <a:t>재산을</a:t>
            </a:r>
            <a:r>
              <a:rPr dirty="0"/>
              <a:t> </a:t>
            </a:r>
            <a:r>
              <a:rPr dirty="0" err="1"/>
              <a:t>자식들에게</a:t>
            </a:r>
            <a:r>
              <a:rPr dirty="0"/>
              <a:t> </a:t>
            </a:r>
            <a:r>
              <a:rPr dirty="0" err="1"/>
              <a:t>남겨</a:t>
            </a:r>
            <a:r>
              <a:rPr dirty="0"/>
              <a:t> </a:t>
            </a:r>
            <a:r>
              <a:rPr dirty="0" err="1"/>
              <a:t>주었습니다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765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 LORD, by your hand save me from such men, from men of this world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whose reward is in this life. You still the hunger of those you cherish;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their sons have plenty, and they store up wealth for their children.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180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떳떳하게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얼굴을</a:t>
            </a:r>
            <a:r>
              <a:rPr dirty="0"/>
              <a:t> 볼 </a:t>
            </a:r>
            <a:r>
              <a:rPr dirty="0" err="1"/>
              <a:t>것입니다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일어날</a:t>
            </a:r>
            <a:r>
              <a:rPr dirty="0"/>
              <a:t> 때 </a:t>
            </a: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닮아</a:t>
            </a:r>
            <a:r>
              <a:rPr dirty="0"/>
              <a:t> </a:t>
            </a:r>
            <a:r>
              <a:rPr dirty="0" err="1"/>
              <a:t>가는</a:t>
            </a:r>
            <a:r>
              <a:rPr dirty="0"/>
              <a:t> </a:t>
            </a:r>
            <a:r>
              <a:rPr dirty="0" err="1"/>
              <a:t>것으로</a:t>
            </a:r>
            <a:r>
              <a:rPr dirty="0"/>
              <a:t> </a:t>
            </a:r>
            <a:r>
              <a:rPr dirty="0" err="1"/>
              <a:t>만족할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6479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-- in righteousness I will see your face;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I awake, I will be satisfied with seeing your likeness.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2405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주는</a:t>
            </a:r>
            <a:r>
              <a:rPr dirty="0"/>
              <a:t> </a:t>
            </a:r>
            <a:r>
              <a:rPr dirty="0" err="1"/>
              <a:t>언제나</a:t>
            </a:r>
            <a:r>
              <a:rPr dirty="0"/>
              <a:t> </a:t>
            </a:r>
            <a:r>
              <a:rPr dirty="0" err="1"/>
              <a:t>공정하신</a:t>
            </a:r>
            <a:r>
              <a:rPr dirty="0"/>
              <a:t> </a:t>
            </a:r>
            <a:r>
              <a:rPr dirty="0" err="1"/>
              <a:t>분입니다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눈으로</a:t>
            </a:r>
            <a:r>
              <a:rPr dirty="0"/>
              <a:t> </a:t>
            </a:r>
            <a:r>
              <a:rPr dirty="0" err="1"/>
              <a:t>결백하게</a:t>
            </a:r>
            <a:r>
              <a:rPr dirty="0"/>
              <a:t> </a:t>
            </a:r>
            <a:r>
              <a:rPr dirty="0" err="1"/>
              <a:t>살펴봐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35755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May my vindication come from you;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may your eyes see what is right.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219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주께서</a:t>
            </a:r>
            <a:r>
              <a:rPr dirty="0"/>
              <a:t> 내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자세히</a:t>
            </a:r>
            <a:r>
              <a:rPr dirty="0"/>
              <a:t> </a:t>
            </a:r>
            <a:r>
              <a:rPr dirty="0" err="1"/>
              <a:t>살펴보시고</a:t>
            </a:r>
            <a:r>
              <a:rPr dirty="0"/>
              <a:t> </a:t>
            </a:r>
            <a:r>
              <a:rPr dirty="0" err="1"/>
              <a:t>밤에도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살피셨습니다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시험해</a:t>
            </a:r>
            <a:r>
              <a:rPr dirty="0"/>
              <a:t> </a:t>
            </a:r>
            <a:r>
              <a:rPr dirty="0" err="1"/>
              <a:t>보신다</a:t>
            </a:r>
            <a:r>
              <a:rPr dirty="0"/>
              <a:t> </a:t>
            </a:r>
            <a:r>
              <a:rPr dirty="0" err="1"/>
              <a:t>해도</a:t>
            </a:r>
            <a:r>
              <a:rPr dirty="0"/>
              <a:t> </a:t>
            </a:r>
            <a:r>
              <a:rPr dirty="0" err="1"/>
              <a:t>아무것도</a:t>
            </a:r>
            <a:r>
              <a:rPr dirty="0"/>
              <a:t> </a:t>
            </a:r>
            <a:r>
              <a:rPr dirty="0" err="1"/>
              <a:t>찾지</a:t>
            </a:r>
            <a:r>
              <a:rPr dirty="0"/>
              <a:t> </a:t>
            </a:r>
            <a:r>
              <a:rPr dirty="0" err="1"/>
              <a:t>못하실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나는</a:t>
            </a:r>
            <a:r>
              <a:rPr dirty="0"/>
              <a:t> 내 </a:t>
            </a:r>
            <a:r>
              <a:rPr dirty="0" err="1"/>
              <a:t>입술로</a:t>
            </a:r>
            <a:r>
              <a:rPr dirty="0"/>
              <a:t> </a:t>
            </a:r>
            <a:r>
              <a:rPr dirty="0" err="1"/>
              <a:t>죄짓지</a:t>
            </a:r>
            <a:r>
              <a:rPr dirty="0"/>
              <a:t> </a:t>
            </a:r>
            <a:r>
              <a:rPr dirty="0" err="1"/>
              <a:t>않기로</a:t>
            </a:r>
            <a:r>
              <a:rPr dirty="0"/>
              <a:t> </a:t>
            </a:r>
            <a:r>
              <a:rPr dirty="0" err="1"/>
              <a:t>작정했습니다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752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Though you probe my heart and examine me at night,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though you test me, you will find nothing;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have resolved that my mouth will not sin.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014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어떠하든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입술의</a:t>
            </a:r>
            <a:r>
              <a:rPr dirty="0"/>
              <a:t> </a:t>
            </a:r>
            <a:r>
              <a:rPr dirty="0" err="1"/>
              <a:t>말씀으로</a:t>
            </a:r>
            <a:r>
              <a:rPr dirty="0"/>
              <a:t> </a:t>
            </a:r>
            <a:r>
              <a:rPr dirty="0" err="1"/>
              <a:t>멸망하는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길에서</a:t>
            </a:r>
            <a:r>
              <a:rPr dirty="0"/>
              <a:t> 나 </a:t>
            </a:r>
            <a:r>
              <a:rPr dirty="0" err="1"/>
              <a:t>자신을</a:t>
            </a:r>
            <a:r>
              <a:rPr dirty="0"/>
              <a:t> </a:t>
            </a:r>
            <a:r>
              <a:rPr dirty="0" err="1"/>
              <a:t>지켰습니다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6731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for the deeds of men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 dirty="0"/>
              <a:t>–</a:t>
            </a:r>
            <a:r>
              <a:rPr dirty="0"/>
              <a:t> by the word of your lips I have kept myself from the ways of the violent.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0321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가도록</a:t>
            </a:r>
            <a:r>
              <a:rPr dirty="0"/>
              <a:t> </a:t>
            </a:r>
            <a:r>
              <a:rPr dirty="0" err="1"/>
              <a:t>붙잡아</a:t>
            </a:r>
            <a:r>
              <a:rPr dirty="0"/>
              <a:t> </a:t>
            </a:r>
            <a:r>
              <a:rPr dirty="0" err="1"/>
              <a:t>주셔서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발이</a:t>
            </a:r>
            <a:r>
              <a:rPr dirty="0"/>
              <a:t> </a:t>
            </a:r>
            <a:r>
              <a:rPr dirty="0" err="1"/>
              <a:t>미끄러지지</a:t>
            </a:r>
            <a:r>
              <a:rPr dirty="0"/>
              <a:t> </a:t>
            </a:r>
            <a:r>
              <a:rPr dirty="0" err="1"/>
              <a:t>않게</a:t>
            </a:r>
            <a:r>
              <a:rPr dirty="0"/>
              <a:t> </a:t>
            </a:r>
            <a:r>
              <a:rPr dirty="0" err="1"/>
              <a:t>하소서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04336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steps have held to your paths;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feet have not slipped.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7464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/>
              <a:t>오 </a:t>
            </a:r>
            <a:r>
              <a:rPr dirty="0" err="1"/>
              <a:t>하나님이여</a:t>
            </a:r>
            <a:r>
              <a:rPr dirty="0"/>
              <a:t>,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응답하실</a:t>
            </a:r>
            <a:r>
              <a:rPr dirty="0"/>
              <a:t> 줄 </a:t>
            </a:r>
            <a:r>
              <a:rPr dirty="0" err="1"/>
              <a:t>알고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부릅니다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귀를</a:t>
            </a:r>
            <a:r>
              <a:rPr dirty="0"/>
              <a:t> </a:t>
            </a:r>
            <a:r>
              <a:rPr dirty="0" err="1"/>
              <a:t>기울이시고</a:t>
            </a:r>
            <a:r>
              <a:rPr dirty="0"/>
              <a:t> 내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들으소서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8064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call on you, O God, for you will answer me;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give ear to me and hear my prayer.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92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신뢰하는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그 </a:t>
            </a:r>
            <a:r>
              <a:rPr dirty="0" err="1"/>
              <a:t>적들에게서</a:t>
            </a:r>
            <a:r>
              <a:rPr dirty="0"/>
              <a:t> </a:t>
            </a:r>
            <a:r>
              <a:rPr dirty="0" err="1"/>
              <a:t>오른손으로</a:t>
            </a:r>
            <a:r>
              <a:rPr dirty="0"/>
              <a:t> </a:t>
            </a:r>
            <a:r>
              <a:rPr dirty="0" err="1"/>
              <a:t>구원하시는</a:t>
            </a:r>
            <a:r>
              <a:rPr dirty="0"/>
              <a:t> </a:t>
            </a:r>
            <a:r>
              <a:rPr dirty="0" err="1"/>
              <a:t>주여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크고</a:t>
            </a:r>
            <a:r>
              <a:rPr dirty="0"/>
              <a:t> </a:t>
            </a:r>
            <a:r>
              <a:rPr dirty="0" err="1"/>
              <a:t>놀라운</a:t>
            </a:r>
            <a:r>
              <a:rPr dirty="0"/>
              <a:t> </a:t>
            </a:r>
            <a:r>
              <a:rPr dirty="0" err="1"/>
              <a:t>사랑을</a:t>
            </a:r>
            <a:r>
              <a:rPr dirty="0"/>
              <a:t> </a:t>
            </a:r>
            <a:r>
              <a:rPr dirty="0" err="1"/>
              <a:t>보여</a:t>
            </a:r>
            <a:r>
              <a:rPr dirty="0"/>
              <a:t> </a:t>
            </a:r>
            <a:r>
              <a:rPr dirty="0" err="1"/>
              <a:t>주소서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77433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Show the wonder of your great love,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who save by your right hand those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take refuge in you from their foes.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6570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눈동자처럼</a:t>
            </a:r>
            <a:r>
              <a:rPr dirty="0"/>
              <a:t> </a:t>
            </a:r>
            <a:r>
              <a:rPr dirty="0" err="1"/>
              <a:t>지켜</a:t>
            </a:r>
            <a:r>
              <a:rPr dirty="0"/>
              <a:t> </a:t>
            </a:r>
            <a:r>
              <a:rPr dirty="0" err="1"/>
              <a:t>주시고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날개</a:t>
            </a:r>
            <a:r>
              <a:rPr dirty="0"/>
              <a:t> </a:t>
            </a:r>
            <a:r>
              <a:rPr dirty="0" err="1"/>
              <a:t>그늘</a:t>
            </a:r>
            <a:r>
              <a:rPr dirty="0"/>
              <a:t> </a:t>
            </a:r>
            <a:r>
              <a:rPr dirty="0" err="1"/>
              <a:t>아래</a:t>
            </a:r>
            <a:r>
              <a:rPr dirty="0"/>
              <a:t> </a:t>
            </a:r>
            <a:r>
              <a:rPr dirty="0" err="1"/>
              <a:t>숨기셔서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45694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Keep me as the apple of your eye;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hide me in the shadow of your wings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563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공격하는</a:t>
            </a:r>
            <a:r>
              <a:rPr dirty="0"/>
              <a:t> </a:t>
            </a:r>
            <a:r>
              <a:rPr dirty="0" err="1"/>
              <a:t>악인들에게서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둘러싸고</a:t>
            </a:r>
            <a:r>
              <a:rPr dirty="0"/>
              <a:t> </a:t>
            </a:r>
            <a:r>
              <a:rPr dirty="0" err="1"/>
              <a:t>죽이려는</a:t>
            </a:r>
            <a:r>
              <a:rPr dirty="0"/>
              <a:t> 내 </a:t>
            </a:r>
            <a:r>
              <a:rPr dirty="0" err="1"/>
              <a:t>적들에게서</a:t>
            </a:r>
            <a:r>
              <a:rPr dirty="0"/>
              <a:t> </a:t>
            </a:r>
            <a:r>
              <a:rPr dirty="0" err="1"/>
              <a:t>지켜</a:t>
            </a:r>
            <a:r>
              <a:rPr dirty="0"/>
              <a:t> </a:t>
            </a:r>
            <a:r>
              <a:rPr dirty="0" err="1"/>
              <a:t>주소서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7706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wicked who assail me,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my mortal enemies who surround me.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694</Words>
  <Application>Microsoft Office PowerPoint</Application>
  <PresentationFormat>와이드스크린</PresentationFormat>
  <Paragraphs>80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2022-09-06T11:47:27Z</dcterms:modified>
</cp:coreProperties>
</file>