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내 힘이 되신 여호와여, 내가 주를 사랑합니다.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4463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18 For the director of music. Of David the servant of the LORD.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sang to the LORD the words of this song when the LORD delivered him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hand of all his enemies and from the hand of Saul. He said: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love you, O LORD, my strength.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90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그룹을</a:t>
            </a:r>
            <a:r>
              <a:rPr dirty="0"/>
              <a:t> </a:t>
            </a:r>
            <a:r>
              <a:rPr dirty="0" err="1"/>
              <a:t>타고</a:t>
            </a:r>
            <a:r>
              <a:rPr dirty="0"/>
              <a:t> </a:t>
            </a:r>
            <a:r>
              <a:rPr dirty="0" err="1"/>
              <a:t>하늘을</a:t>
            </a:r>
            <a:r>
              <a:rPr dirty="0"/>
              <a:t> </a:t>
            </a:r>
            <a:r>
              <a:rPr dirty="0" err="1"/>
              <a:t>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바람</a:t>
            </a:r>
            <a:r>
              <a:rPr dirty="0"/>
              <a:t> </a:t>
            </a:r>
            <a:r>
              <a:rPr dirty="0" err="1"/>
              <a:t>날개로</a:t>
            </a:r>
            <a:r>
              <a:rPr dirty="0"/>
              <a:t> </a:t>
            </a:r>
            <a:r>
              <a:rPr dirty="0" err="1"/>
              <a:t>하늘</a:t>
            </a:r>
            <a:r>
              <a:rPr dirty="0"/>
              <a:t> </a:t>
            </a:r>
            <a:r>
              <a:rPr dirty="0" err="1"/>
              <a:t>높이</a:t>
            </a:r>
            <a:r>
              <a:rPr dirty="0"/>
              <a:t> </a:t>
            </a:r>
            <a:r>
              <a:rPr dirty="0" err="1"/>
              <a:t>날아오르셨습니다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216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mounted the cherubim and flew;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soared on the wings of the wind.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061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어둠을</a:t>
            </a:r>
            <a:r>
              <a:rPr dirty="0"/>
              <a:t> </a:t>
            </a:r>
            <a:r>
              <a:rPr dirty="0" err="1"/>
              <a:t>은신처로</a:t>
            </a:r>
            <a:r>
              <a:rPr dirty="0"/>
              <a:t> </a:t>
            </a:r>
            <a:r>
              <a:rPr dirty="0" err="1"/>
              <a:t>삼으시고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물과</a:t>
            </a:r>
            <a:r>
              <a:rPr dirty="0"/>
              <a:t> </a:t>
            </a:r>
            <a:r>
              <a:rPr dirty="0" err="1"/>
              <a:t>하늘의</a:t>
            </a:r>
            <a:r>
              <a:rPr dirty="0"/>
              <a:t> </a:t>
            </a:r>
            <a:r>
              <a:rPr dirty="0" err="1"/>
              <a:t>먹구름으로</a:t>
            </a:r>
            <a:r>
              <a:rPr dirty="0"/>
              <a:t> </a:t>
            </a:r>
            <a:r>
              <a:rPr dirty="0" err="1"/>
              <a:t>장막을</a:t>
            </a:r>
            <a:r>
              <a:rPr dirty="0"/>
              <a:t> </a:t>
            </a:r>
            <a:r>
              <a:rPr dirty="0" err="1"/>
              <a:t>만드셨습니다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618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made darkness his covering, his canopy around him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the dark rain clouds of the sky.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455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그 </a:t>
            </a:r>
            <a:r>
              <a:rPr dirty="0" err="1"/>
              <a:t>앞의</a:t>
            </a:r>
            <a:r>
              <a:rPr dirty="0"/>
              <a:t> </a:t>
            </a:r>
            <a:r>
              <a:rPr dirty="0" err="1"/>
              <a:t>광채로부터</a:t>
            </a:r>
            <a:r>
              <a:rPr dirty="0"/>
              <a:t> </a:t>
            </a:r>
            <a:r>
              <a:rPr dirty="0" err="1"/>
              <a:t>구름이</a:t>
            </a:r>
            <a:r>
              <a:rPr dirty="0"/>
              <a:t> </a:t>
            </a:r>
            <a:r>
              <a:rPr dirty="0" err="1"/>
              <a:t>지나갔고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우박과</a:t>
            </a:r>
            <a:r>
              <a:rPr dirty="0"/>
              <a:t> </a:t>
            </a:r>
            <a:r>
              <a:rPr dirty="0" err="1"/>
              <a:t>숯불이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떨어졌습니다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586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Out of the brightness of his presence clouds advanced,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hailstones and bolts of lightning.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천둥같이</a:t>
            </a:r>
            <a:r>
              <a:rPr dirty="0"/>
              <a:t> </a:t>
            </a:r>
            <a:r>
              <a:rPr dirty="0" err="1"/>
              <a:t>고함을</a:t>
            </a:r>
            <a:r>
              <a:rPr dirty="0"/>
              <a:t> </a:t>
            </a:r>
            <a:r>
              <a:rPr dirty="0" err="1"/>
              <a:t>치시니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지극히</a:t>
            </a:r>
            <a:r>
              <a:rPr dirty="0"/>
              <a:t> </a:t>
            </a:r>
            <a:r>
              <a:rPr dirty="0" err="1"/>
              <a:t>높으신</a:t>
            </a:r>
            <a:r>
              <a:rPr dirty="0"/>
              <a:t> </a:t>
            </a:r>
            <a:r>
              <a:rPr dirty="0" err="1"/>
              <a:t>분의</a:t>
            </a:r>
            <a:r>
              <a:rPr dirty="0"/>
              <a:t> </a:t>
            </a:r>
            <a:r>
              <a:rPr dirty="0" err="1"/>
              <a:t>목소리가</a:t>
            </a:r>
            <a:r>
              <a:rPr dirty="0"/>
              <a:t> </a:t>
            </a:r>
            <a:r>
              <a:rPr dirty="0" err="1"/>
              <a:t>우박과</a:t>
            </a:r>
            <a:r>
              <a:rPr dirty="0"/>
              <a:t> </a:t>
            </a:r>
            <a:r>
              <a:rPr dirty="0" err="1"/>
              <a:t>숯불과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쩡쩡</a:t>
            </a:r>
            <a:r>
              <a:rPr dirty="0"/>
              <a:t> </a:t>
            </a:r>
            <a:r>
              <a:rPr dirty="0" err="1"/>
              <a:t>울렸습니다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thundered from heaven; the voice of the Most High resounded.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90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화살을</a:t>
            </a:r>
            <a:r>
              <a:rPr dirty="0"/>
              <a:t> </a:t>
            </a:r>
            <a:r>
              <a:rPr dirty="0" err="1"/>
              <a:t>쏘아</a:t>
            </a:r>
            <a:r>
              <a:rPr dirty="0"/>
              <a:t> </a:t>
            </a:r>
            <a:r>
              <a:rPr dirty="0" err="1"/>
              <a:t>적들을</a:t>
            </a:r>
            <a:r>
              <a:rPr dirty="0"/>
              <a:t> </a:t>
            </a:r>
            <a:r>
              <a:rPr dirty="0" err="1"/>
              <a:t>흩으시고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번개를</a:t>
            </a:r>
            <a:r>
              <a:rPr dirty="0"/>
              <a:t> </a:t>
            </a:r>
            <a:r>
              <a:rPr dirty="0" err="1"/>
              <a:t>쏘아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쩔쩔매게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227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shot his arrows and scattered the enemies,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great bolts of lightning and routed them.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38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꾸지람</a:t>
            </a:r>
            <a:r>
              <a:rPr dirty="0"/>
              <a:t> </a:t>
            </a:r>
            <a:r>
              <a:rPr dirty="0" err="1"/>
              <a:t>소리와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콧김에</a:t>
            </a:r>
            <a:r>
              <a:rPr dirty="0"/>
              <a:t> </a:t>
            </a:r>
            <a:r>
              <a:rPr dirty="0" err="1"/>
              <a:t>바다</a:t>
            </a:r>
            <a:r>
              <a:rPr dirty="0"/>
              <a:t> </a:t>
            </a:r>
            <a:r>
              <a:rPr dirty="0" err="1"/>
              <a:t>계곡이</a:t>
            </a:r>
            <a:r>
              <a:rPr dirty="0"/>
              <a:t> </a:t>
            </a:r>
            <a:r>
              <a:rPr dirty="0" err="1"/>
              <a:t>드러나고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기초가</a:t>
            </a:r>
            <a:r>
              <a:rPr dirty="0"/>
              <a:t> </a:t>
            </a:r>
            <a:r>
              <a:rPr dirty="0" err="1"/>
              <a:t>드러났습니다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994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valleys of the sea were exposed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foundations of the earth laid bare at your rebuke, O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blast of breath from your nostrils.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16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곳에서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뻗어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꼭 </a:t>
            </a:r>
            <a:r>
              <a:rPr dirty="0" err="1"/>
              <a:t>붙잡아</a:t>
            </a:r>
            <a:r>
              <a:rPr dirty="0"/>
              <a:t> </a:t>
            </a:r>
            <a:r>
              <a:rPr dirty="0" err="1"/>
              <a:t>주셨으며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깊은</a:t>
            </a:r>
            <a:r>
              <a:rPr dirty="0"/>
              <a:t> </a:t>
            </a:r>
            <a:r>
              <a:rPr dirty="0" err="1"/>
              <a:t>물속에서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건져</a:t>
            </a:r>
            <a:r>
              <a:rPr dirty="0"/>
              <a:t> </a:t>
            </a:r>
            <a:r>
              <a:rPr dirty="0" err="1"/>
              <a:t>내셨습니다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341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reached down from on high and took hold of me;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drew me out of deep waters.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강력한</a:t>
            </a:r>
            <a:r>
              <a:rPr dirty="0"/>
              <a:t> 내 </a:t>
            </a:r>
            <a:r>
              <a:rPr dirty="0" err="1"/>
              <a:t>적들에게서</a:t>
            </a:r>
            <a:r>
              <a:rPr dirty="0"/>
              <a:t>,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미워하는</a:t>
            </a:r>
            <a:r>
              <a:rPr dirty="0"/>
              <a:t> </a:t>
            </a:r>
            <a:r>
              <a:rPr dirty="0" err="1"/>
              <a:t>사람들에게서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내셨습니다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나보다</a:t>
            </a:r>
            <a:r>
              <a:rPr dirty="0"/>
              <a:t> </a:t>
            </a:r>
            <a:r>
              <a:rPr dirty="0" err="1"/>
              <a:t>강한</a:t>
            </a:r>
            <a:r>
              <a:rPr dirty="0"/>
              <a:t> </a:t>
            </a:r>
            <a:r>
              <a:rPr dirty="0" err="1"/>
              <a:t>사람들이기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237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rescued me from my powerful enemy, from my foes,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were too strong for me.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206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내 </a:t>
            </a:r>
            <a:r>
              <a:rPr dirty="0" err="1"/>
              <a:t>재난의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막아섰지만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내 </a:t>
            </a:r>
            <a:r>
              <a:rPr dirty="0" err="1"/>
              <a:t>도움이</a:t>
            </a:r>
            <a:r>
              <a:rPr dirty="0"/>
              <a:t> </a:t>
            </a:r>
            <a:r>
              <a:rPr dirty="0" err="1"/>
              <a:t>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762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confronted me in the day of my disaster,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LORD was my support.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안전한</a:t>
            </a:r>
            <a:r>
              <a:rPr dirty="0"/>
              <a:t> </a:t>
            </a:r>
            <a:r>
              <a:rPr dirty="0" err="1"/>
              <a:t>곳으로</a:t>
            </a:r>
            <a:r>
              <a:rPr dirty="0"/>
              <a:t> </a:t>
            </a:r>
            <a:r>
              <a:rPr dirty="0" err="1"/>
              <a:t>데려가셨습니다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기뻐하셨기에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건져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418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brought me out into a spacious place;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rescued me because he delighted in 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089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여호와는</a:t>
            </a:r>
            <a:r>
              <a:rPr dirty="0"/>
              <a:t> 내 </a:t>
            </a:r>
            <a:r>
              <a:rPr dirty="0" err="1"/>
              <a:t>바위시요</a:t>
            </a:r>
            <a:r>
              <a:rPr dirty="0"/>
              <a:t>, 내 </a:t>
            </a:r>
            <a:r>
              <a:rPr dirty="0" err="1"/>
              <a:t>산성이시요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건져</a:t>
            </a:r>
            <a:r>
              <a:rPr dirty="0"/>
              <a:t> </a:t>
            </a:r>
            <a:r>
              <a:rPr dirty="0" err="1"/>
              <a:t>내는</a:t>
            </a:r>
            <a:r>
              <a:rPr dirty="0"/>
              <a:t> </a:t>
            </a:r>
            <a:r>
              <a:rPr dirty="0" err="1"/>
              <a:t>분이시며</a:t>
            </a:r>
            <a:r>
              <a:rPr dirty="0"/>
              <a:t> 내 </a:t>
            </a:r>
            <a:r>
              <a:rPr dirty="0" err="1"/>
              <a:t>힘이신</a:t>
            </a:r>
            <a:r>
              <a:rPr dirty="0"/>
              <a:t> 내 </a:t>
            </a:r>
            <a:r>
              <a:rPr dirty="0" err="1"/>
              <a:t>하나님은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피할</a:t>
            </a:r>
            <a:r>
              <a:rPr dirty="0"/>
              <a:t> </a:t>
            </a:r>
            <a:r>
              <a:rPr dirty="0" err="1"/>
              <a:t>바위십니다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방패</a:t>
            </a:r>
            <a:r>
              <a:rPr dirty="0"/>
              <a:t>, 내 </a:t>
            </a:r>
            <a:r>
              <a:rPr dirty="0" err="1"/>
              <a:t>구원의</a:t>
            </a:r>
            <a:r>
              <a:rPr dirty="0"/>
              <a:t> 뿔, 내 </a:t>
            </a:r>
            <a:r>
              <a:rPr dirty="0" err="1"/>
              <a:t>산성이십니다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671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is my rock, my fortress and my deliverer;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God is my rock, in whom I take refuge.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my shield and the horn of my salvation, my stronghold.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4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내 </a:t>
            </a:r>
            <a:r>
              <a:rPr dirty="0" err="1"/>
              <a:t>의로움에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상을</a:t>
            </a:r>
            <a:r>
              <a:rPr dirty="0"/>
              <a:t> </a:t>
            </a:r>
            <a:r>
              <a:rPr dirty="0" err="1"/>
              <a:t>주시고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손이</a:t>
            </a:r>
            <a:r>
              <a:rPr dirty="0"/>
              <a:t> </a:t>
            </a:r>
            <a:r>
              <a:rPr dirty="0" err="1"/>
              <a:t>깨끗했기에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보상해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873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has dealt with me according to my righteousness;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according to the cleanness of my hands he has rewarded me.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명하신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지켰고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하나님에게서</a:t>
            </a:r>
            <a:r>
              <a:rPr dirty="0"/>
              <a:t> </a:t>
            </a:r>
            <a:r>
              <a:rPr dirty="0" err="1"/>
              <a:t>돌아서서</a:t>
            </a:r>
            <a:r>
              <a:rPr dirty="0"/>
              <a:t> </a:t>
            </a: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행하지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758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have kept the ways of the LORD;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not done evil by turning from my God.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6634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법을</a:t>
            </a:r>
            <a:r>
              <a:rPr dirty="0"/>
              <a:t> </a:t>
            </a:r>
            <a:r>
              <a:rPr dirty="0" err="1"/>
              <a:t>지켰고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멀리한</a:t>
            </a:r>
            <a:r>
              <a:rPr dirty="0"/>
              <a:t>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650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his laws are before me;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not turned away from his decrees.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38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나는</a:t>
            </a:r>
            <a:r>
              <a:rPr dirty="0"/>
              <a:t> 주 </a:t>
            </a:r>
            <a:r>
              <a:rPr dirty="0" err="1"/>
              <a:t>앞에</a:t>
            </a:r>
            <a:r>
              <a:rPr dirty="0"/>
              <a:t> 흠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지켜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짓지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782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been blameless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him and have kept myself from sin.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내 </a:t>
            </a:r>
            <a:r>
              <a:rPr dirty="0" err="1"/>
              <a:t>의로움에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보상해</a:t>
            </a:r>
            <a:r>
              <a:rPr dirty="0"/>
              <a:t> </a:t>
            </a:r>
            <a:r>
              <a:rPr dirty="0" err="1"/>
              <a:t>주시고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보시기에</a:t>
            </a:r>
            <a:r>
              <a:rPr dirty="0"/>
              <a:t> 내 </a:t>
            </a:r>
            <a:r>
              <a:rPr dirty="0" err="1"/>
              <a:t>손이</a:t>
            </a:r>
            <a:r>
              <a:rPr dirty="0"/>
              <a:t> </a:t>
            </a:r>
            <a:r>
              <a:rPr dirty="0" err="1"/>
              <a:t>깨끗했기에</a:t>
            </a:r>
            <a:r>
              <a:rPr dirty="0"/>
              <a:t> </a:t>
            </a:r>
            <a:r>
              <a:rPr dirty="0" err="1"/>
              <a:t>갚아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495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has rewarded me according to my righteousness,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according to the cleanness of my hands in his sight.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863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신실한</a:t>
            </a:r>
            <a:r>
              <a:rPr dirty="0"/>
              <a:t> </a:t>
            </a:r>
            <a:r>
              <a:rPr dirty="0" err="1"/>
              <a:t>사람들에게는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신실함을</a:t>
            </a:r>
            <a:r>
              <a:rPr dirty="0"/>
              <a:t> </a:t>
            </a:r>
            <a:r>
              <a:rPr dirty="0" err="1"/>
              <a:t>보이시고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흠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사람들에게는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흠 </a:t>
            </a:r>
            <a:r>
              <a:rPr dirty="0" err="1"/>
              <a:t>없음을</a:t>
            </a:r>
            <a:r>
              <a:rPr dirty="0"/>
              <a:t> </a:t>
            </a:r>
            <a:r>
              <a:rPr dirty="0" err="1"/>
              <a:t>보이시며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040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faithful you show yourself faithful,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blameless you show yourself blameless,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239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순결한</a:t>
            </a:r>
            <a:r>
              <a:rPr dirty="0"/>
              <a:t> </a:t>
            </a:r>
            <a:r>
              <a:rPr dirty="0" err="1"/>
              <a:t>사람들에게는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순결함을</a:t>
            </a:r>
            <a:r>
              <a:rPr dirty="0"/>
              <a:t> </a:t>
            </a:r>
            <a:r>
              <a:rPr dirty="0" err="1"/>
              <a:t>보이시고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비뚤어진</a:t>
            </a:r>
            <a:r>
              <a:rPr dirty="0"/>
              <a:t> </a:t>
            </a:r>
            <a:r>
              <a:rPr dirty="0" err="1"/>
              <a:t>사람들에게는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빈틈없음을</a:t>
            </a:r>
            <a:r>
              <a:rPr dirty="0"/>
              <a:t> </a:t>
            </a:r>
            <a:r>
              <a:rPr dirty="0" err="1"/>
              <a:t>보이십니다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120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pure you show yourself pure,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to the crooked you show yourself shrewd.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주께서는 고통받는 사람들을 구원하시고 교만한 눈들을 낮추십니다.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save the humble but bring low those whose eyes are haughty.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주께서</a:t>
            </a:r>
            <a:r>
              <a:rPr dirty="0"/>
              <a:t> 내 </a:t>
            </a:r>
            <a:r>
              <a:rPr dirty="0" err="1"/>
              <a:t>등불을</a:t>
            </a:r>
            <a:r>
              <a:rPr dirty="0"/>
              <a:t> 켜 </a:t>
            </a:r>
            <a:r>
              <a:rPr dirty="0" err="1"/>
              <a:t>두시고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둘러싼</a:t>
            </a:r>
            <a:r>
              <a:rPr dirty="0"/>
              <a:t> </a:t>
            </a:r>
            <a:r>
              <a:rPr dirty="0" err="1"/>
              <a:t>어둠을</a:t>
            </a:r>
            <a:r>
              <a:rPr dirty="0"/>
              <a:t> </a:t>
            </a:r>
            <a:r>
              <a:rPr dirty="0" err="1"/>
              <a:t>밝혀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924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You, O LORD, keep my lamp burning;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God turns my darkness into light.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405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도움으로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군대들과</a:t>
            </a:r>
            <a:r>
              <a:rPr dirty="0"/>
              <a:t> </a:t>
            </a:r>
            <a:r>
              <a:rPr dirty="0" err="1"/>
              <a:t>맞섰고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하나님과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담을</a:t>
            </a:r>
            <a:r>
              <a:rPr dirty="0"/>
              <a:t> </a:t>
            </a:r>
            <a:r>
              <a:rPr dirty="0" err="1"/>
              <a:t>기어올랐습니다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136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your help I can advance against a troop;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my God I can scale a wall.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156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찬양</a:t>
            </a:r>
            <a:r>
              <a:rPr dirty="0"/>
              <a:t> </a:t>
            </a:r>
            <a:r>
              <a:rPr dirty="0" err="1"/>
              <a:t>받아</a:t>
            </a:r>
            <a:r>
              <a:rPr dirty="0"/>
              <a:t> </a:t>
            </a:r>
            <a:r>
              <a:rPr dirty="0" err="1"/>
              <a:t>마땅하신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부르니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적들로부터</a:t>
            </a:r>
            <a:r>
              <a:rPr dirty="0"/>
              <a:t> </a:t>
            </a:r>
            <a:r>
              <a:rPr dirty="0" err="1"/>
              <a:t>구원을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193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call to the LORD, who is worthy of praise,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am saved from my enemies.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19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길은</a:t>
            </a:r>
            <a:r>
              <a:rPr dirty="0"/>
              <a:t> </a:t>
            </a:r>
            <a:r>
              <a:rPr dirty="0" err="1"/>
              <a:t>완전하고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말씀은</a:t>
            </a:r>
            <a:r>
              <a:rPr dirty="0"/>
              <a:t> </a:t>
            </a:r>
            <a:r>
              <a:rPr dirty="0" err="1"/>
              <a:t>흠이</a:t>
            </a:r>
            <a:r>
              <a:rPr dirty="0"/>
              <a:t> </a:t>
            </a:r>
            <a:r>
              <a:rPr dirty="0" err="1"/>
              <a:t>없으니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자기를</a:t>
            </a:r>
            <a:r>
              <a:rPr dirty="0"/>
              <a:t> </a:t>
            </a:r>
            <a:r>
              <a:rPr dirty="0" err="1"/>
              <a:t>신뢰하는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방패가</a:t>
            </a:r>
            <a:r>
              <a:rPr dirty="0"/>
              <a:t> </a:t>
            </a:r>
            <a:r>
              <a:rPr dirty="0" err="1"/>
              <a:t>되십니다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346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for God, his way is perfect; the word of the LORD is flawless.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a shield for all who take refuge in him.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953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외에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하나님이겠습니까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외에</a:t>
            </a:r>
            <a:r>
              <a:rPr dirty="0"/>
              <a:t> </a:t>
            </a:r>
            <a:r>
              <a:rPr dirty="0" err="1"/>
              <a:t>든든한</a:t>
            </a:r>
            <a:r>
              <a:rPr dirty="0"/>
              <a:t> </a:t>
            </a:r>
            <a:r>
              <a:rPr dirty="0" err="1"/>
              <a:t>바위와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이가</a:t>
            </a:r>
            <a:r>
              <a:rPr dirty="0"/>
              <a:t> </a:t>
            </a:r>
            <a:r>
              <a:rPr dirty="0" err="1"/>
              <a:t>누구겠습니까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867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who is God besides the LORD?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who is the Rock except our God?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내게 힘을 주시고 내 길을 완전하게 하시는 분은 하나님이십니다.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It is God who arms me with strength and makes my way perfect.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843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내 </a:t>
            </a:r>
            <a:r>
              <a:rPr dirty="0" err="1"/>
              <a:t>발을</a:t>
            </a:r>
            <a:r>
              <a:rPr dirty="0"/>
              <a:t> </a:t>
            </a:r>
            <a:r>
              <a:rPr dirty="0" err="1"/>
              <a:t>암사슴의</a:t>
            </a:r>
            <a:r>
              <a:rPr dirty="0"/>
              <a:t> </a:t>
            </a:r>
            <a:r>
              <a:rPr dirty="0" err="1"/>
              <a:t>발과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만드시고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곳에</a:t>
            </a:r>
            <a:r>
              <a:rPr dirty="0"/>
              <a:t> </a:t>
            </a:r>
            <a:r>
              <a:rPr dirty="0" err="1"/>
              <a:t>세우십니다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292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makes my feet like the feet of a deer;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enables me to stand on the heights.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887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훈련시켜</a:t>
            </a:r>
            <a:r>
              <a:rPr dirty="0"/>
              <a:t> </a:t>
            </a:r>
            <a:r>
              <a:rPr dirty="0" err="1"/>
              <a:t>싸우게</a:t>
            </a:r>
            <a:r>
              <a:rPr dirty="0"/>
              <a:t> </a:t>
            </a:r>
            <a:r>
              <a:rPr dirty="0" err="1"/>
              <a:t>하시니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팔이</a:t>
            </a:r>
            <a:r>
              <a:rPr dirty="0"/>
              <a:t> </a:t>
            </a:r>
            <a:r>
              <a:rPr dirty="0" err="1"/>
              <a:t>놋쇠로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활을</a:t>
            </a:r>
            <a:r>
              <a:rPr dirty="0"/>
              <a:t> </a:t>
            </a:r>
            <a:r>
              <a:rPr dirty="0" err="1"/>
              <a:t>당길</a:t>
            </a:r>
            <a:r>
              <a:rPr dirty="0"/>
              <a:t> 수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110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trains my hands for battle;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arms can bend a bow of bronze.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구원의</a:t>
            </a:r>
            <a:r>
              <a:rPr dirty="0"/>
              <a:t> </a:t>
            </a:r>
            <a:r>
              <a:rPr dirty="0" err="1"/>
              <a:t>방패를</a:t>
            </a:r>
            <a:r>
              <a:rPr dirty="0"/>
              <a:t> </a:t>
            </a:r>
            <a:r>
              <a:rPr dirty="0" err="1"/>
              <a:t>주셨고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오른손이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붙드시며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온유함이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크게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612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give me your shield of victory, and your right hand sustains me;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stoop down to make me great.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7436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넓혀</a:t>
            </a:r>
            <a:r>
              <a:rPr dirty="0"/>
              <a:t> </a:t>
            </a:r>
            <a:r>
              <a:rPr dirty="0" err="1"/>
              <a:t>주셔서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발이</a:t>
            </a:r>
            <a:r>
              <a:rPr dirty="0"/>
              <a:t> </a:t>
            </a:r>
            <a:r>
              <a:rPr dirty="0" err="1"/>
              <a:t>미끄러지지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2783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broaden the path beneath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my ankles do not turn.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195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적들을</a:t>
            </a:r>
            <a:r>
              <a:rPr dirty="0"/>
              <a:t> </a:t>
            </a:r>
            <a:r>
              <a:rPr dirty="0" err="1"/>
              <a:t>쫓아가서</a:t>
            </a:r>
            <a:r>
              <a:rPr dirty="0"/>
              <a:t> </a:t>
            </a:r>
            <a:r>
              <a:rPr dirty="0" err="1"/>
              <a:t>잡았으며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멸망시키기까지</a:t>
            </a:r>
            <a:r>
              <a:rPr dirty="0"/>
              <a:t> </a:t>
            </a:r>
            <a:r>
              <a:rPr dirty="0" err="1"/>
              <a:t>물러서지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776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pursued my enemies and overtook them;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did not turn back till they were destroyed.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455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일어서지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쳤더니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내 발 </a:t>
            </a:r>
            <a:r>
              <a:rPr dirty="0" err="1"/>
              <a:t>아래</a:t>
            </a:r>
            <a:r>
              <a:rPr dirty="0"/>
              <a:t> </a:t>
            </a:r>
            <a:r>
              <a:rPr dirty="0" err="1"/>
              <a:t>엎어졌습니다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456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crushed them so that they could not rise;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fell beneath my feet.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977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힘으로</a:t>
            </a:r>
            <a:r>
              <a:rPr dirty="0"/>
              <a:t> </a:t>
            </a:r>
            <a:r>
              <a:rPr dirty="0" err="1"/>
              <a:t>무장시켜</a:t>
            </a:r>
            <a:r>
              <a:rPr dirty="0"/>
              <a:t> </a:t>
            </a:r>
            <a:r>
              <a:rPr dirty="0" err="1"/>
              <a:t>싸우게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적들을</a:t>
            </a:r>
            <a:r>
              <a:rPr dirty="0"/>
              <a:t> 내 발 </a:t>
            </a:r>
            <a:r>
              <a:rPr dirty="0" err="1"/>
              <a:t>아래</a:t>
            </a:r>
            <a:r>
              <a:rPr dirty="0"/>
              <a:t> </a:t>
            </a:r>
            <a:r>
              <a:rPr dirty="0" err="1"/>
              <a:t>굴복하게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837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armed me with strength for battle;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made my adversaries bow at my feet.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39068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죽음의</a:t>
            </a:r>
            <a:r>
              <a:rPr dirty="0"/>
              <a:t> </a:t>
            </a:r>
            <a:r>
              <a:rPr dirty="0" err="1"/>
              <a:t>줄이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얽어매고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멸망의</a:t>
            </a:r>
            <a:r>
              <a:rPr dirty="0"/>
              <a:t> </a:t>
            </a:r>
            <a:r>
              <a:rPr dirty="0" err="1"/>
              <a:t>급류가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압도하며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806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cords of death entangled me;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torrents of destruction overwhelmed me.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061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내 </a:t>
            </a:r>
            <a:r>
              <a:rPr dirty="0" err="1"/>
              <a:t>적들이</a:t>
            </a:r>
            <a:r>
              <a:rPr dirty="0"/>
              <a:t> </a:t>
            </a:r>
            <a:r>
              <a:rPr dirty="0" err="1"/>
              <a:t>물러나</a:t>
            </a:r>
            <a:r>
              <a:rPr dirty="0"/>
              <a:t> </a:t>
            </a:r>
            <a:r>
              <a:rPr dirty="0" err="1"/>
              <a:t>도망치게</a:t>
            </a:r>
            <a:r>
              <a:rPr dirty="0"/>
              <a:t> 해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미워하던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멸망하게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464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made my enemies turn their backs in flight,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destroyed my foes.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도와</a:t>
            </a:r>
            <a:r>
              <a:rPr dirty="0"/>
              <a:t> </a:t>
            </a:r>
            <a:r>
              <a:rPr dirty="0" err="1"/>
              <a:t>달라고</a:t>
            </a:r>
            <a:r>
              <a:rPr dirty="0"/>
              <a:t> </a:t>
            </a:r>
            <a:r>
              <a:rPr dirty="0" err="1"/>
              <a:t>울부짖었지만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구원할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부르짖었지만</a:t>
            </a:r>
            <a:r>
              <a:rPr dirty="0"/>
              <a:t> </a:t>
            </a: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응답하지</a:t>
            </a:r>
            <a:r>
              <a:rPr dirty="0"/>
              <a:t> </a:t>
            </a:r>
            <a:r>
              <a:rPr dirty="0" err="1"/>
              <a:t>않으셨습니다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570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cried for help, but there was no one to save them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to the LORD, but he did not answer.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57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쳐서</a:t>
            </a:r>
            <a:r>
              <a:rPr dirty="0"/>
              <a:t> </a:t>
            </a:r>
            <a:r>
              <a:rPr dirty="0" err="1"/>
              <a:t>바람에</a:t>
            </a:r>
            <a:r>
              <a:rPr dirty="0"/>
              <a:t> </a:t>
            </a:r>
            <a:r>
              <a:rPr dirty="0" err="1"/>
              <a:t>날리는</a:t>
            </a:r>
            <a:r>
              <a:rPr dirty="0"/>
              <a:t> </a:t>
            </a:r>
            <a:r>
              <a:rPr dirty="0" err="1"/>
              <a:t>먼지같이</a:t>
            </a:r>
            <a:r>
              <a:rPr dirty="0"/>
              <a:t> </a:t>
            </a:r>
            <a:r>
              <a:rPr dirty="0" err="1"/>
              <a:t>가루로</a:t>
            </a:r>
            <a:r>
              <a:rPr dirty="0"/>
              <a:t> </a:t>
            </a:r>
            <a:r>
              <a:rPr dirty="0" err="1"/>
              <a:t>만들었고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길거리의</a:t>
            </a:r>
            <a:r>
              <a:rPr dirty="0"/>
              <a:t> </a:t>
            </a:r>
            <a:r>
              <a:rPr dirty="0" err="1"/>
              <a:t>진흙같이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쏟아</a:t>
            </a:r>
            <a:r>
              <a:rPr dirty="0"/>
              <a:t> </a:t>
            </a:r>
            <a:r>
              <a:rPr dirty="0" err="1"/>
              <a:t>버렸습니다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178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beat them as fine as dust borne on the wind;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poured them out like mud in the streets.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9776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43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공격에서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건져</a:t>
            </a:r>
            <a:r>
              <a:rPr dirty="0"/>
              <a:t> </a:t>
            </a:r>
            <a:r>
              <a:rPr dirty="0" err="1"/>
              <a:t>내시고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민족들의</a:t>
            </a:r>
            <a:r>
              <a:rPr dirty="0"/>
              <a:t> </a:t>
            </a:r>
            <a:r>
              <a:rPr dirty="0" err="1"/>
              <a:t>머리로</a:t>
            </a:r>
            <a:r>
              <a:rPr dirty="0"/>
              <a:t> </a:t>
            </a:r>
            <a:r>
              <a:rPr dirty="0" err="1"/>
              <a:t>삼으셨으니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알지도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민족이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섬깁니다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841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delivered me from the attacks of the people;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made me the head of nations;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people I did not know are subject to me.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092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44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듣자마자</a:t>
            </a:r>
            <a:r>
              <a:rPr dirty="0"/>
              <a:t> </a:t>
            </a:r>
            <a:r>
              <a:rPr dirty="0" err="1"/>
              <a:t>곧바로</a:t>
            </a:r>
            <a:r>
              <a:rPr dirty="0"/>
              <a:t> </a:t>
            </a:r>
            <a:r>
              <a:rPr dirty="0" err="1"/>
              <a:t>순종하고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내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복종합니다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202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soon as they hear me, they obey me;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foreigners cringe before me.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45</a:t>
            </a:r>
            <a:br/>
            <a:r>
              <a:t>이방 사람들이 사기가 떨어져 자기들의 요새에서 떨며 나옵니다.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all lose heart; they come trembling from their strongholds.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867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46</a:t>
            </a:r>
            <a:br>
              <a:rPr dirty="0"/>
            </a:b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계십니다</a:t>
            </a:r>
            <a:r>
              <a:rPr dirty="0"/>
              <a:t>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반석을</a:t>
            </a:r>
            <a:r>
              <a:rPr dirty="0"/>
              <a:t> </a:t>
            </a:r>
            <a:r>
              <a:rPr dirty="0" err="1"/>
              <a:t>찬양합니다</a:t>
            </a:r>
            <a:r>
              <a:rPr dirty="0"/>
              <a:t>! 내 </a:t>
            </a:r>
            <a:r>
              <a:rPr dirty="0" err="1"/>
              <a:t>구원의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높여</a:t>
            </a:r>
            <a:r>
              <a:rPr dirty="0"/>
              <a:t> </a:t>
            </a:r>
            <a:r>
              <a:rPr dirty="0" err="1"/>
              <a:t>드립니다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lives! Praise be to my Rock! Exalted be God my Savior!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47</a:t>
            </a:r>
            <a:br/>
            <a:r>
              <a:t>주께서 나를 위해 원수를 갚아 주시고 민족들이 내게 복종하게 하시는 하나님이십니다.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is the God who avenges me, who subdues nations under me,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48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내 </a:t>
            </a:r>
            <a:r>
              <a:rPr dirty="0" err="1"/>
              <a:t>원수들에게서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건져</a:t>
            </a:r>
            <a:r>
              <a:rPr dirty="0"/>
              <a:t> </a:t>
            </a:r>
            <a:r>
              <a:rPr dirty="0" err="1"/>
              <a:t>내셨습니다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맞서는</a:t>
            </a:r>
            <a:r>
              <a:rPr dirty="0"/>
              <a:t> </a:t>
            </a:r>
            <a:r>
              <a:rPr dirty="0" err="1"/>
              <a:t>사람들보다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높이시고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난폭한</a:t>
            </a:r>
            <a:r>
              <a:rPr dirty="0"/>
              <a:t> </a:t>
            </a:r>
            <a:r>
              <a:rPr dirty="0" err="1"/>
              <a:t>사람들에게서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내셨습니다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599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saves me from my enemies.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exalted me above my foes; from violent men you rescued me.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49</a:t>
            </a:r>
            <a:br>
              <a:rPr dirty="0"/>
            </a:b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민족들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감사하고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찬양하겠습니다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890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I will praise you among the nations, O LORD;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sing praises to your name.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2883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지옥의</a:t>
            </a:r>
            <a:r>
              <a:rPr dirty="0"/>
              <a:t> </a:t>
            </a:r>
            <a:r>
              <a:rPr dirty="0" err="1"/>
              <a:t>줄이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감아</a:t>
            </a:r>
            <a:r>
              <a:rPr dirty="0"/>
              <a:t> </a:t>
            </a:r>
            <a:r>
              <a:rPr dirty="0" err="1"/>
              <a:t>매고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죽음의</a:t>
            </a:r>
            <a:r>
              <a:rPr dirty="0"/>
              <a:t> </a:t>
            </a:r>
            <a:r>
              <a:rPr dirty="0" err="1"/>
              <a:t>덫이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막아섰습니다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125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cords of the grave coiled around me;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snares of death confronted me.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505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50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세운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큰 </a:t>
            </a:r>
            <a:r>
              <a:rPr dirty="0" err="1"/>
              <a:t>구원을</a:t>
            </a:r>
            <a:r>
              <a:rPr dirty="0"/>
              <a:t> </a:t>
            </a:r>
            <a:r>
              <a:rPr dirty="0" err="1"/>
              <a:t>안겨</a:t>
            </a:r>
            <a:r>
              <a:rPr dirty="0"/>
              <a:t> </a:t>
            </a:r>
            <a:r>
              <a:rPr dirty="0" err="1"/>
              <a:t>주시며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기름</a:t>
            </a:r>
            <a:r>
              <a:rPr dirty="0"/>
              <a:t> </a:t>
            </a:r>
            <a:r>
              <a:rPr dirty="0" err="1"/>
              <a:t>부은</a:t>
            </a:r>
            <a:r>
              <a:rPr dirty="0"/>
              <a:t> </a:t>
            </a:r>
            <a:r>
              <a:rPr dirty="0" err="1"/>
              <a:t>이에게</a:t>
            </a:r>
            <a:r>
              <a:rPr dirty="0"/>
              <a:t> </a:t>
            </a:r>
            <a:r>
              <a:rPr dirty="0" err="1"/>
              <a:t>변함없는</a:t>
            </a:r>
            <a:r>
              <a:rPr dirty="0"/>
              <a:t> </a:t>
            </a:r>
            <a:r>
              <a:rPr dirty="0" err="1"/>
              <a:t>자비를</a:t>
            </a:r>
            <a:r>
              <a:rPr dirty="0"/>
              <a:t> </a:t>
            </a:r>
            <a:r>
              <a:rPr dirty="0" err="1"/>
              <a:t>베풀어</a:t>
            </a:r>
            <a:r>
              <a:rPr dirty="0"/>
              <a:t> </a:t>
            </a:r>
            <a:r>
              <a:rPr dirty="0" err="1"/>
              <a:t>주시니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다윗과</a:t>
            </a:r>
            <a:r>
              <a:rPr dirty="0"/>
              <a:t> 그 </a:t>
            </a:r>
            <a:r>
              <a:rPr dirty="0" err="1"/>
              <a:t>자손에게</a:t>
            </a:r>
            <a:r>
              <a:rPr dirty="0"/>
              <a:t> </a:t>
            </a:r>
            <a:r>
              <a:rPr dirty="0" err="1"/>
              <a:t>영원토록</a:t>
            </a:r>
            <a:r>
              <a:rPr dirty="0"/>
              <a:t> </a:t>
            </a:r>
            <a:r>
              <a:rPr dirty="0" err="1"/>
              <a:t>베풀어</a:t>
            </a:r>
            <a:r>
              <a:rPr dirty="0"/>
              <a:t> </a:t>
            </a:r>
            <a:r>
              <a:rPr dirty="0" err="1"/>
              <a:t>주십니다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588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gives his king great victories; he shows unfailing kindness to his anointed,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David and his descendants forever.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고통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부르고</a:t>
            </a:r>
            <a:r>
              <a:rPr dirty="0"/>
              <a:t> 내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도와</a:t>
            </a:r>
            <a:r>
              <a:rPr dirty="0"/>
              <a:t> </a:t>
            </a:r>
            <a:r>
              <a:rPr dirty="0" err="1"/>
              <a:t>달라고</a:t>
            </a:r>
            <a:r>
              <a:rPr dirty="0"/>
              <a:t> </a:t>
            </a:r>
            <a:r>
              <a:rPr dirty="0" err="1"/>
              <a:t>울부짖었습니다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성전에서</a:t>
            </a:r>
            <a:r>
              <a:rPr dirty="0"/>
              <a:t> 내 </a:t>
            </a:r>
            <a:r>
              <a:rPr dirty="0" err="1"/>
              <a:t>목소리를</a:t>
            </a:r>
            <a:r>
              <a:rPr dirty="0"/>
              <a:t> </a:t>
            </a:r>
            <a:r>
              <a:rPr dirty="0" err="1"/>
              <a:t>들으셨으니</a:t>
            </a:r>
            <a:r>
              <a:rPr dirty="0"/>
              <a:t> 내 </a:t>
            </a:r>
            <a:r>
              <a:rPr dirty="0" err="1"/>
              <a:t>울부짖는</a:t>
            </a:r>
            <a:r>
              <a:rPr dirty="0"/>
              <a:t> </a:t>
            </a:r>
            <a:r>
              <a:rPr dirty="0" err="1"/>
              <a:t>외침이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귀에</a:t>
            </a:r>
            <a:r>
              <a:rPr dirty="0"/>
              <a:t> </a:t>
            </a:r>
            <a:r>
              <a:rPr dirty="0" err="1"/>
              <a:t>들렸습니다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955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my distress I called to the LORD; I cried to my God for help.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his temple he heard my voice; my cry came before him, into his ears.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886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흔들리며</a:t>
            </a:r>
            <a:r>
              <a:rPr dirty="0"/>
              <a:t> </a:t>
            </a:r>
            <a:r>
              <a:rPr dirty="0" err="1"/>
              <a:t>떨었고</a:t>
            </a:r>
            <a:r>
              <a:rPr dirty="0"/>
              <a:t> </a:t>
            </a:r>
            <a:r>
              <a:rPr dirty="0" err="1"/>
              <a:t>산이</a:t>
            </a:r>
            <a:r>
              <a:rPr dirty="0"/>
              <a:t> 그 </a:t>
            </a:r>
            <a:r>
              <a:rPr dirty="0" err="1"/>
              <a:t>기초부터</a:t>
            </a:r>
            <a:r>
              <a:rPr dirty="0"/>
              <a:t> </a:t>
            </a:r>
            <a:r>
              <a:rPr dirty="0" err="1"/>
              <a:t>떨리고</a:t>
            </a:r>
            <a:r>
              <a:rPr dirty="0"/>
              <a:t> </a:t>
            </a:r>
            <a:r>
              <a:rPr dirty="0" err="1"/>
              <a:t>흔들린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진노하셨기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976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earth trembled and quaked, and the foundations of the mountains shook;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trembled because he was angry.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43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코에서</a:t>
            </a:r>
            <a:r>
              <a:rPr dirty="0"/>
              <a:t> </a:t>
            </a:r>
            <a:r>
              <a:rPr dirty="0" err="1"/>
              <a:t>연기가</a:t>
            </a:r>
            <a:r>
              <a:rPr dirty="0"/>
              <a:t> </a:t>
            </a:r>
            <a:r>
              <a:rPr dirty="0" err="1"/>
              <a:t>피어오르고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입에서는</a:t>
            </a:r>
            <a:r>
              <a:rPr dirty="0"/>
              <a:t> </a:t>
            </a:r>
            <a:r>
              <a:rPr dirty="0" err="1"/>
              <a:t>불이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삼키며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불로</a:t>
            </a:r>
            <a:r>
              <a:rPr dirty="0"/>
              <a:t> 숯 </a:t>
            </a:r>
            <a:r>
              <a:rPr dirty="0" err="1"/>
              <a:t>덩이에는</a:t>
            </a:r>
            <a:r>
              <a:rPr dirty="0"/>
              <a:t> </a:t>
            </a:r>
            <a:r>
              <a:rPr dirty="0" err="1"/>
              <a:t>불이</a:t>
            </a:r>
            <a:r>
              <a:rPr dirty="0"/>
              <a:t> </a:t>
            </a:r>
            <a:r>
              <a:rPr dirty="0" err="1"/>
              <a:t>붙었습니다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834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Smoke rose from his nostrils; consuming fire came from his mouth,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burning coals blazed out of it.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997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하늘을</a:t>
            </a:r>
            <a:r>
              <a:rPr dirty="0"/>
              <a:t> </a:t>
            </a:r>
            <a:r>
              <a:rPr dirty="0" err="1"/>
              <a:t>아래로</a:t>
            </a:r>
            <a:r>
              <a:rPr dirty="0"/>
              <a:t> </a:t>
            </a:r>
            <a:r>
              <a:rPr dirty="0" err="1"/>
              <a:t>드리우고</a:t>
            </a:r>
            <a:r>
              <a:rPr dirty="0"/>
              <a:t> </a:t>
            </a:r>
            <a:r>
              <a:rPr dirty="0" err="1"/>
              <a:t>내려오셨는데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발 </a:t>
            </a:r>
            <a:r>
              <a:rPr dirty="0" err="1"/>
              <a:t>아래에는</a:t>
            </a:r>
            <a:r>
              <a:rPr dirty="0"/>
              <a:t> </a:t>
            </a:r>
            <a:r>
              <a:rPr dirty="0" err="1"/>
              <a:t>어둠이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554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parted the heavens and came down;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dark clouds were under his feet.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2029</Words>
  <Application>Microsoft Office PowerPoint</Application>
  <PresentationFormat>와이드스크린</PresentationFormat>
  <Paragraphs>248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2022-09-06T11:54:17Z</dcterms:modified>
</cp:coreProperties>
</file>