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어째서 나라들이 술렁거리며 민족들이 헛된 일을 꾀하는가?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2 Why do the nations conspire and the peoples plot in vain?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너희 왕들아, 지혜를 가지라. 너희 세상 통치자들아, 경고를 들으라.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Therefore, you kings, be wise; be warned, you rulers of the earth.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여호와를 경외하며 섬기고 떨며 환호하라.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Serve the LORD with fear and rejoice with trembling.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아들께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맞추라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진노하셔서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멸망하리니</a:t>
            </a:r>
            <a:r>
              <a:rPr dirty="0"/>
              <a:t> 그 </a:t>
            </a:r>
            <a:r>
              <a:rPr dirty="0" err="1"/>
              <a:t>진노는</a:t>
            </a:r>
            <a:r>
              <a:rPr dirty="0"/>
              <a:t> </a:t>
            </a:r>
            <a:r>
              <a:rPr dirty="0" err="1"/>
              <a:t>급하시리라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3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Kiss the Son, lest he be angry and you be destroyed in your 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his wrath can flare up in a moment. Blessed are all who take refuge in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내세우고</a:t>
            </a:r>
            <a:r>
              <a:rPr dirty="0"/>
              <a:t> </a:t>
            </a:r>
            <a:r>
              <a:rPr dirty="0" err="1"/>
              <a:t>통치자들이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여호와와</a:t>
            </a:r>
            <a:r>
              <a:rPr dirty="0"/>
              <a:t> 그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거스르며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67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kings of the earth take their stand and the rulers gather together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LORD and against his Anointed 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“저들의 사슬을 끊자. 저들의 족쇄를 던져 버리자” 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"Let us break their chains," they say, "and throw off their fetters."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하늘에 앉으신 분이 웃으시며 주께서 그들을 비웃으시리라.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One enthroned in heaven laughs; the Lord scoffs at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그러고는 진노하셔서 그들을 꾸짖고 그들을 놀라게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rebukes them in his anger and terrifies them in his wrath, saying,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“내가 내 왕을 내 거룩한 산 시온에 세웠노라” 하시리라.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have installed my King on Zion, my holy hill."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선포하리라</a:t>
            </a:r>
            <a:r>
              <a:rPr dirty="0"/>
              <a:t>.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낳았노라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90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proclaim the decree of the LORD: He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my Son; today I have become your Father.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구하여라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기업으로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세상이</a:t>
            </a:r>
            <a:r>
              <a:rPr dirty="0"/>
              <a:t> 네 </a:t>
            </a:r>
            <a:r>
              <a:rPr dirty="0" err="1"/>
              <a:t>소유가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4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Ask of me, and I will make the nations your inheritance,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ends of the earth your possession.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너는 그들을 쇠지팡이로 다스리며 토기장이가 자기 그릇을 부숴 버리듯 그들을 부수리라.”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rule them with an iron scepter; you will dash them to pieces like pottery."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458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2022-09-06T13:01:06Z</dcterms:modified>
</cp:coreProperties>
</file>