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고통당하고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응답하시고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보호해</a:t>
            </a:r>
            <a:r>
              <a:rPr dirty="0"/>
              <a:t> </a:t>
            </a:r>
            <a:r>
              <a:rPr dirty="0" err="1"/>
              <a:t>주시며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65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20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answer you when you are in distress;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name of the God of Jacob protect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성소에서 너를 도와주시고 시온에서 너를 붙들어 주시기 원하노라.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he send you help from the sanctuary and grant you support from Zion.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76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기억하시고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받으시기를</a:t>
            </a:r>
            <a:r>
              <a:rPr dirty="0"/>
              <a:t> </a:t>
            </a:r>
            <a:r>
              <a:rPr dirty="0" err="1"/>
              <a:t>바라노라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he remember all your sacrifices and accept your burnt offerings.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마음에 소망을 주시고 네 모든 계획을 이뤄 주시기를 바라노라.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he give you the desire of your heart and make all your plans succeed.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네 </a:t>
            </a:r>
            <a:r>
              <a:rPr dirty="0" err="1"/>
              <a:t>승리로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소리칠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깃발을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이뤄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바라노라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91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shout for joy when you are victorious and will lift up our banners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name of our God. May the LORD grant all your requests.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1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부으신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줄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알았도다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그 </a:t>
            </a:r>
            <a:r>
              <a:rPr dirty="0" err="1"/>
              <a:t>오른손의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응답하시니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know that the LORD saves his anointed;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answers him from his holy heaven with the saving power of his right hand.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의지하고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믿으나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믿노라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9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trust in chariots and some in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trust in the name of the LORD 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엎드러지고 쓰러지겠으나 우리는 일어나서 굳건히 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brought to their knees and fall, but we rise up and stand firm.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여호와여, 구원하소서! 우리가 부를 때 왕이시여, 응답하소서!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save the king! Answer us when we call!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374</Words>
  <Application>Microsoft Office PowerPoint</Application>
  <PresentationFormat>와이드스크린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2022-09-06T11:57:14Z</dcterms:modified>
</cp:coreProperties>
</file>