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86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구원으로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기뻐합니다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3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21 For the director of music. A psalm of David.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rejoices in your strength. How great is his joy in the victories you give!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인류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22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destroy their descendants from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posterity from mankind.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그들이 왕에게 악한 일을 행하려고 못된 짓을 꾸미지만 이루지 못할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9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plot evil against you and devise wicked schemes,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they cannot succeed;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왕이 그들의 얼굴에 활을 겨누면 그들이 등을 돌려 달아나게 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 will make them turn their backs when you aim at them with drawn bow.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여호와여, 주의 힘으로 높임을 받으소서. 우리가 주의 능력을 노래하며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exalted, O LORD, in your strength; we will sing and praise your might.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 그의 마음에 소망을 주셨고 그의 기도를 물리치지 않으셨습니다.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4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granted him the desire of his heart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not withheld the request of his lips.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주께서 풍성한 복으로 그를 맞아 주시고 그의 머리에 순금 왕관을 씌우셨습니다.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4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welcomed him with rich blessings and placed a crown of pure gold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his head.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구했더니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해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73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you for life, and you gave it to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length of days, for ever and ever.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영예와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9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victories you gave, his glory is great;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bestowed on him splendor and majesty.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큰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뛸 </a:t>
            </a:r>
            <a:r>
              <a:rPr dirty="0" err="1"/>
              <a:t>듯이</a:t>
            </a:r>
            <a:r>
              <a:rPr dirty="0"/>
              <a:t> </a:t>
            </a:r>
            <a:r>
              <a:rPr dirty="0" err="1"/>
              <a:t>기뻐하게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55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 have granted him eternal blessings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him glad with the joy of your presence.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의지하기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king trusts in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unfailing love of the Most High he will not be shaken.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오른손이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찾아낼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9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hand will lay hold on all your enemies;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right hand will seize your foes.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분노할</a:t>
            </a:r>
            <a:r>
              <a:rPr dirty="0"/>
              <a:t> 때 </a:t>
            </a:r>
            <a:r>
              <a:rPr dirty="0" err="1"/>
              <a:t>가마처럼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불태울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여호와께서도</a:t>
            </a:r>
            <a:r>
              <a:rPr dirty="0"/>
              <a:t> </a:t>
            </a:r>
            <a:r>
              <a:rPr dirty="0" err="1"/>
              <a:t>진노하시며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삼키실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그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살라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6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time of your appearing you will make them like a fiery furnace.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wrath the LORD will swallow them up, and his fire will consume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550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2022-09-06T11:59:00Z</dcterms:modified>
</cp:coreProperties>
</file>