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13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하나님이여</a:t>
            </a:r>
            <a:r>
              <a:rPr dirty="0"/>
              <a:t>, 내 </a:t>
            </a:r>
            <a:r>
              <a:rPr dirty="0" err="1"/>
              <a:t>하나님이여</a:t>
            </a:r>
            <a:r>
              <a:rPr dirty="0"/>
              <a:t>, 왜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버리셨습니까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이토록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계셔서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돕지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내 </a:t>
            </a:r>
            <a:r>
              <a:rPr dirty="0" err="1"/>
              <a:t>신음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20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22 For the director of music. To the tune of "The Doe of the Morning."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 of David. My God, my God, why have you forsaken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are you so far from saving me, so far from the words of my groaning?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태어날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맡겨졌고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태에서부터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내 </a:t>
            </a:r>
            <a:r>
              <a:rPr dirty="0" err="1"/>
              <a:t>하나님이셨습니다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2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birth I was cast upon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my mother's womb you have been my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나를 멀리하지 마소서. 고난이 가까이 있고 도울 사람이 하나도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be far from me, for trouble is near and there is no one to help.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둘러쌌습니다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바산의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에워싸고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21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bulls surround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strong bulls of Bashan encircle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포효하며 먹이를 찢는 사자처럼 그들이 입을 쩍 벌리고 달려듭니다.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Roaring lions tearing their prey open their mouths wide against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물처럼</a:t>
            </a:r>
            <a:r>
              <a:rPr dirty="0"/>
              <a:t> </a:t>
            </a:r>
            <a:r>
              <a:rPr dirty="0" err="1"/>
              <a:t>쏟아졌고</a:t>
            </a:r>
            <a:r>
              <a:rPr dirty="0"/>
              <a:t> 내 </a:t>
            </a:r>
            <a:r>
              <a:rPr dirty="0" err="1"/>
              <a:t>뼈들은</a:t>
            </a:r>
            <a:r>
              <a:rPr dirty="0"/>
              <a:t> 다 </a:t>
            </a:r>
            <a:r>
              <a:rPr dirty="0" err="1"/>
              <a:t>어그러졌습니다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초가</a:t>
            </a:r>
            <a:r>
              <a:rPr dirty="0"/>
              <a:t> </a:t>
            </a:r>
            <a:r>
              <a:rPr dirty="0" err="1"/>
              <a:t>녹아내리듯</a:t>
            </a:r>
            <a:r>
              <a:rPr dirty="0"/>
              <a:t> </a:t>
            </a:r>
            <a:r>
              <a:rPr dirty="0" err="1"/>
              <a:t>창자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녹아내렸습니다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62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poured out like water, and all my bones are out of joint.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has turned to wax; it has melted away within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질그릇</a:t>
            </a:r>
            <a:r>
              <a:rPr dirty="0"/>
              <a:t> </a:t>
            </a:r>
            <a:r>
              <a:rPr dirty="0" err="1"/>
              <a:t>조각처럼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내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입천장에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흙바닥에</a:t>
            </a:r>
            <a:r>
              <a:rPr dirty="0"/>
              <a:t> </a:t>
            </a:r>
            <a:r>
              <a:rPr dirty="0" err="1"/>
              <a:t>두신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8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strength is dried up like a potsherd,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tongue sticks to the roof of my mouth; you lay me in the dust of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개들이 나를 둘러싸고 악인의 무리가 나를 에워싸 내 손발을 찔렀습니다.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10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Dogs have surrounded me; a band of evil men has encircled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pierced my hands and my feet.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내 뼈들을 다 셀 수 있을 정도가 됐으므로 사람들이 나를 뚫어져라 쳐다봅니다.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can count all my bones; people stare and gloat over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자기들끼리 내 옷을 나누며 내 속옷을 두고 제비를 뽑습니다.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divide my garments among them and cast lots for my clothing.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오 여호와여, 멀리 계시지 마소서. 오 내 힘이시여, 어서 나를 도우소서.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you, O LORD, be not far off; O my Strength, come quickly to help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 내 하나님이여, 내가 낮에도 부르짖고 밤에도 외치는데 주께서는 듣지 않으십니까?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my God, I cry out by day, but you do not answer, by night, and am not silent.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목숨을 칼로부터 건져 주시고 하나뿐인 내 목숨을 개들의 세력에서 구해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Deliver my life from the sword, my precious life from the power of the dogs.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사자들의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들소들의</a:t>
            </a:r>
            <a:r>
              <a:rPr dirty="0"/>
              <a:t> 뿔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52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Rescue me from the mouth of the lions;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save me from the horns of the wild oxen.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내 형제들에게 주의 이름을 선포하고 내가 사람들 가운데서 주를 찬송하겠습니다.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declare your name to my brothers; in the congregation I will praise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76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돌리라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경외하라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3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fear the LORD, praise him!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 descendants of Jacob, honor him!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Revere him, all you descendants of Israel!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고통받는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무시하거나</a:t>
            </a:r>
            <a:r>
              <a:rPr dirty="0"/>
              <a:t> </a:t>
            </a:r>
            <a:r>
              <a:rPr dirty="0" err="1"/>
              <a:t>모른</a:t>
            </a:r>
            <a:r>
              <a:rPr dirty="0"/>
              <a:t> </a:t>
            </a:r>
            <a:r>
              <a:rPr dirty="0" err="1"/>
              <a:t>체하지</a:t>
            </a:r>
            <a:r>
              <a:rPr dirty="0"/>
              <a:t> </a:t>
            </a:r>
            <a:r>
              <a:rPr dirty="0" err="1"/>
              <a:t>않으셨고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외면하지</a:t>
            </a:r>
            <a:r>
              <a:rPr dirty="0"/>
              <a:t> </a:t>
            </a:r>
            <a:r>
              <a:rPr dirty="0" err="1"/>
              <a:t>않으셨으며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울부짖을</a:t>
            </a:r>
            <a:r>
              <a:rPr dirty="0"/>
              <a:t> 때 그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19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not despised or disdained the suffering of the afflicted 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not hidden his face from him but has listened to his cry for help.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내 </a:t>
            </a:r>
            <a:r>
              <a:rPr dirty="0" err="1"/>
              <a:t>찬송이</a:t>
            </a:r>
            <a:r>
              <a:rPr dirty="0"/>
              <a:t> </a:t>
            </a:r>
            <a:r>
              <a:rPr dirty="0" err="1"/>
              <a:t>주께로부터</a:t>
            </a:r>
            <a:r>
              <a:rPr dirty="0"/>
              <a:t> </a:t>
            </a:r>
            <a:r>
              <a:rPr dirty="0" err="1"/>
              <a:t>나옵니다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서원을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46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you comes the theme of my praise in the great assembly;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those who fear you will I fulfill my vows.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배부를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살리라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0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poor will eat and be satisfied; they who seek the LORD will praise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may your hearts live forever!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땅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기억하고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속속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경배하리라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ends of the earth will remember and turn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families of the nations will bow down before him,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 나라는 여호와의 것이니 그분이 모든 민족들을 다스리신다.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dominion belongs to the LORD and he rules over the nations.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부유한</a:t>
            </a:r>
            <a:r>
              <a:rPr dirty="0"/>
              <a:t> </a:t>
            </a: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살릴</a:t>
            </a:r>
            <a:r>
              <a:rPr dirty="0"/>
              <a:t> 수 </a:t>
            </a:r>
            <a:r>
              <a:rPr dirty="0" err="1"/>
              <a:t>없으니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흙으로</a:t>
            </a:r>
            <a:r>
              <a:rPr dirty="0"/>
              <a:t> </a:t>
            </a:r>
            <a:r>
              <a:rPr dirty="0" err="1"/>
              <a:t>돌아가는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절하리라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61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rich of the earth will feast and worship;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go down to the dust will kneel before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those who cannot keep themselves alive.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 이스라엘이 찬양하는 주여, 주는 거룩하십니다.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you are enthroned as the Holy One; you are the praise of Israel.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것이니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Posterity will serve him; future generations will be told about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그들이 와서 앞으로 태어날 민족에게 주의 의를 선포하며 주께서 하신 일을 말하리라.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93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proclaim his righteousness to a people yet unborn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for he has done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 조상들은 주를 믿었습니다. 그들이 주를 믿었기에 주께서 그들을 건져 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you our fathers put their trust; they trusted and you delivered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주께 부르짖어 구원을 얻었습니다. 그들이 주를 믿고 실망하지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cried to you and were saved; in you they trusted and were not disappointed.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사람이 아닌 벌레에 불과하며 사람들의 비웃음거리며 민족들의 멸시 덩어리입니다.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am a worm and not a man, scorned by men and despised by the people.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비웃습니다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절레절레</a:t>
            </a:r>
            <a:r>
              <a:rPr dirty="0"/>
              <a:t> </a:t>
            </a:r>
            <a:r>
              <a:rPr dirty="0" err="1"/>
              <a:t>흔들고</a:t>
            </a:r>
            <a:r>
              <a:rPr dirty="0"/>
              <a:t> </a:t>
            </a:r>
            <a:r>
              <a:rPr dirty="0" err="1"/>
              <a:t>입술을</a:t>
            </a:r>
            <a:r>
              <a:rPr dirty="0"/>
              <a:t> </a:t>
            </a:r>
            <a:r>
              <a:rPr dirty="0" err="1"/>
              <a:t>삐쭉거리며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25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see me mock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hurl insults, shaking their heads: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의지한다는데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구원하시라지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사랑하신다니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건지시겠지</a:t>
            </a:r>
            <a:r>
              <a:rPr dirty="0"/>
              <a:t>”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35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trusts in the LORD; let the LORD rescue him. Let him deliver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he delights in him."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태에서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빨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두게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0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brought me out of the womb;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me trust in you even at my mother's breast.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1321</Words>
  <Application>Microsoft Office PowerPoint</Application>
  <PresentationFormat>와이드스크린</PresentationFormat>
  <Paragraphs>130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2022-09-06T12:02:06Z</dcterms:modified>
</cp:coreProperties>
</file>