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여호와는 내 목자시니 내게 부족한 것이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23 A psalm of David. The LORD is my shepherd, I shall not be in want.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그분이 나를 푸른 목장에 눕히시고 잔잔한 물가로 인도하십니다.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makes me lie down in green pastures, he leads me beside quiet waters,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영혼을 회복시키시고 당신의 이름을 위해 의로운 길로 인도하십니다.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restores my soul. He guides me in paths of righteousness for his name's sake.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그림자가</a:t>
            </a:r>
            <a:r>
              <a:rPr dirty="0"/>
              <a:t> </a:t>
            </a:r>
            <a:r>
              <a:rPr dirty="0" err="1"/>
              <a:t>드리운</a:t>
            </a:r>
            <a:r>
              <a:rPr dirty="0"/>
              <a:t> </a:t>
            </a:r>
            <a:r>
              <a:rPr dirty="0" err="1"/>
              <a:t>골짜기를</a:t>
            </a:r>
            <a:r>
              <a:rPr dirty="0"/>
              <a:t> </a:t>
            </a:r>
            <a:r>
              <a:rPr dirty="0" err="1"/>
              <a:t>지날</a:t>
            </a:r>
            <a:r>
              <a:rPr dirty="0"/>
              <a:t> </a:t>
            </a:r>
            <a:r>
              <a:rPr dirty="0" err="1"/>
              <a:t>때라도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이유는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지팡이와</a:t>
            </a:r>
            <a:r>
              <a:rPr dirty="0"/>
              <a:t> </a:t>
            </a:r>
            <a:r>
              <a:rPr dirty="0" err="1"/>
              <a:t>막대기가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지키시고</a:t>
            </a:r>
            <a:r>
              <a:rPr dirty="0"/>
              <a:t> </a:t>
            </a:r>
            <a:r>
              <a:rPr dirty="0" err="1"/>
              <a:t>보호하십니다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19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I walk through the valley of the shadow of death,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fear no evil, for you are with me; your rod and your staff, they comfort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적들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베푸시고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부으셨으니</a:t>
            </a:r>
            <a:r>
              <a:rPr dirty="0"/>
              <a:t> 내 </a:t>
            </a:r>
            <a:r>
              <a:rPr dirty="0" err="1"/>
              <a:t>잔이</a:t>
            </a:r>
            <a:r>
              <a:rPr dirty="0"/>
              <a:t> </a:t>
            </a:r>
            <a:r>
              <a:rPr dirty="0" err="1"/>
              <a:t>넘칩니다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94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prepare a table before me in the presence of my enemies.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anoint my head with oil; my cup overflows.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내 </a:t>
            </a:r>
            <a:r>
              <a:rPr dirty="0" err="1"/>
              <a:t>평생에</a:t>
            </a:r>
            <a:r>
              <a:rPr dirty="0"/>
              <a:t> </a:t>
            </a:r>
            <a:r>
              <a:rPr dirty="0" err="1"/>
              <a:t>선하심과</a:t>
            </a:r>
            <a:r>
              <a:rPr dirty="0"/>
              <a:t> </a:t>
            </a:r>
            <a:r>
              <a:rPr dirty="0" err="1"/>
              <a:t>한결같은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함께하실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살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8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goodness and love will follow me all the days of my life,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dwell in the house of the LORD forever.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264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2022-09-06T12:02:52Z</dcterms:modified>
</cp:coreProperties>
</file>