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땅과 그 안에 있는 모든 것, 세상과 그 안에 사는 모든 것들이 여호와의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983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24 Of David. A psalm. The earth is the LORD's, and everything in 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world, and all who live in it;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이 영광의 왕이 누구신가? 만군의 여호와, 그분이 영광의 왕이시다.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Who is he, this King of glory? The LORD Almighty -- he is the King of glory. Selah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여호와께서 바다 위에 땅의 기초를 세우셨으며 물 위에 그 터를 세우셨습니다.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he founded it upon the seas and established it upon the waters.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누가 여호와의 산에 오르겠습니까? 누가 그 거룩한 곳에 서겠습니까?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Who may ascend the hill of the LORD? Who may stand in his holy place?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깨끗한</a:t>
            </a:r>
            <a:r>
              <a:rPr dirty="0"/>
              <a:t> </a:t>
            </a:r>
            <a:r>
              <a:rPr dirty="0" err="1"/>
              <a:t>손과</a:t>
            </a:r>
            <a:r>
              <a:rPr dirty="0"/>
              <a:t> </a:t>
            </a:r>
            <a:r>
              <a:rPr dirty="0" err="1"/>
              <a:t>순결한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헛된</a:t>
            </a:r>
            <a:r>
              <a:rPr dirty="0"/>
              <a:t> </a:t>
            </a:r>
            <a:r>
              <a:rPr dirty="0" err="1"/>
              <a:t>생각을</a:t>
            </a:r>
            <a:r>
              <a:rPr dirty="0"/>
              <a:t> </a:t>
            </a:r>
            <a:r>
              <a:rPr dirty="0" err="1"/>
              <a:t>품지</a:t>
            </a:r>
            <a:r>
              <a:rPr dirty="0"/>
              <a:t> </a:t>
            </a:r>
            <a:r>
              <a:rPr dirty="0" err="1"/>
              <a:t>않으며</a:t>
            </a:r>
            <a:r>
              <a:rPr dirty="0"/>
              <a:t> </a:t>
            </a:r>
            <a:r>
              <a:rPr dirty="0" err="1"/>
              <a:t>거짓으로</a:t>
            </a:r>
            <a:r>
              <a:rPr dirty="0"/>
              <a:t> </a:t>
            </a:r>
            <a:r>
              <a:rPr dirty="0" err="1"/>
              <a:t>맹세하지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945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has clean hands and a pure heart,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does not lift up his soul to an idol or swear by what is false.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그는 여호와께 복을 받고 구원해 주시는 하나님께 의로운 사람이라고 인정받을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will receive blessing from the LORD and vindication from God his Savior.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이는 여호와를 찾는 세대며 그 야곱의 하나님의 얼굴을 구하는 세대입니다.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658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Such is the generation of those who seek him, who seek your face,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God of Jacob. Selah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835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오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문들아</a:t>
            </a:r>
            <a:r>
              <a:rPr dirty="0"/>
              <a:t>, </a:t>
            </a:r>
            <a:r>
              <a:rPr dirty="0" err="1"/>
              <a:t>고개를</a:t>
            </a:r>
            <a:r>
              <a:rPr dirty="0"/>
              <a:t> </a:t>
            </a:r>
            <a:r>
              <a:rPr dirty="0" err="1"/>
              <a:t>들라</a:t>
            </a:r>
            <a:r>
              <a:rPr dirty="0"/>
              <a:t>.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문들아</a:t>
            </a:r>
            <a:r>
              <a:rPr dirty="0"/>
              <a:t>, </a:t>
            </a:r>
            <a:r>
              <a:rPr dirty="0" err="1"/>
              <a:t>들리라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영광의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들어오신다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977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Lift up your heads, O you gates; be lifted up, you ancient doors,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the King of glory may come in.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누가 영광의 왕이신가? 힘 있고 강한 여호와, 전쟁에 강한 여호와시다.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948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is this King of glory? The LORD strong and mighty,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mighty in battle.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오 너희 문들아, 머리를 들라. 오 너희 영원한 문들아, 열리라. 영광의 왕께서 들어가신다.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346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Lift up your heads, O you gates; lift them up, you ancient doors,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the King of glory may come in.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431</Words>
  <Application>Microsoft Office PowerPoint</Application>
  <PresentationFormat>와이드스크린</PresentationFormat>
  <Paragraphs>38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2022-09-06T12:11:43Z</dcterms:modified>
</cp:coreProperties>
</file>