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여호와여, 내 영혼이 주를 바라봅니다.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25 Of David. To you, O LORD, I lift up my soul;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여호와의 모든 길은 그 약속의 명령을 지키는 사람들에게는 사랑과 진리입니다.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1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ways of the LORD are loving and faithful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those who keep the demands of his covenant.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오 여호와여, 내 죄가 크다 해도 주의 이름을 위해서라도 용서해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sake of your name, O LORD, forgive my iniquity, though it is great.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누구입니까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선택할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4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Who, then, is the man that fears the LORD?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instruct him in the way chosen for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그의 영혼이 잘될 것이요, 그의 자손이 이 땅을 유산으로 얻을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spend his days in prosperity, and his descendants will inherit the land.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친밀감을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그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알리십니다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48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confides in those who fear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his covenant known to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 눈이 항상 여호와를 바라보는 것은 그분이 내 발을 덫에서 빼내실 것이기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eyes are ever on the LORD, for only he will release my feet from the snare.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내게 돌아오셔서 은혜를 베풀어 주소서. 내가 외롭고 괴롭습니다.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Turn to me and be gracious to me, for I am lonely and afflicted.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 마음의 근심이 갈수록 더하니 나를 이 괴로움에서 끌어내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troubles of my heart have multiplied; free me from my anguish.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 괴로움과 고통을 보시고 내 모든 죄를 용서해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Look upon my affliction and my distress and take away all my sins.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 적들이 얼마나 많이 늘어났는지, 그들이 얼마나 나를 미워하는지 보소서!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See how my enemies have increased and how fiercely they hate 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신뢰합니다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내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이기지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7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 I trust, O my God. Do not let me be put to shame,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let my enemies triumph over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지키시고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78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Guard my life and rescue me; let me not be put to shame,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take refuge in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내가 주를 바라니 성실함과 정직함으로 나를 보호하소서.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integrity and uprightness protect me, because my hope is in you.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오 하나님이여, 이스라엘을 그 모든 고통에서 구원하소서.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Redeem Israel, O God, from all their troubles!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둔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않겠고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6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whose hope is in you will ever be put to shame,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but they will be put to shame who are treacherous without excuse.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 여호와여, 주의 길을 내게 보여 주소서. 주의 길을 내게 가르쳐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Show me your ways, O LORD, teach me your paths;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진리로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인도해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구원하실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주만</a:t>
            </a:r>
            <a:r>
              <a:rPr dirty="0"/>
              <a:t> </a:t>
            </a:r>
            <a:r>
              <a:rPr dirty="0" err="1"/>
              <a:t>바라봅니다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9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guide me in your truth and teach me, for you are God my Savior,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hope is in you all day long.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오 여호와여, 오래 전부터 있었던 주의 크신 자비와 사랑을 기억하소서.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Remember, O LORD, your great mercy and love, for they are from of old.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1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어릴</a:t>
            </a:r>
            <a:r>
              <a:rPr dirty="0"/>
              <a:t> </a:t>
            </a:r>
            <a:r>
              <a:rPr dirty="0" err="1"/>
              <a:t>적에</a:t>
            </a:r>
            <a:r>
              <a:rPr dirty="0"/>
              <a:t> </a:t>
            </a:r>
            <a:r>
              <a:rPr dirty="0" err="1"/>
              <a:t>지었던</a:t>
            </a:r>
            <a:r>
              <a:rPr dirty="0"/>
              <a:t> </a:t>
            </a:r>
            <a:r>
              <a:rPr dirty="0" err="1"/>
              <a:t>죄들과</a:t>
            </a:r>
            <a:r>
              <a:rPr dirty="0"/>
              <a:t> 내 </a:t>
            </a:r>
            <a:r>
              <a:rPr dirty="0" err="1"/>
              <a:t>범죄를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선하시니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0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not the sins of my youth and my rebellious ways;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your love remember me, for you are good, O LORD.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선하고</a:t>
            </a:r>
            <a:r>
              <a:rPr dirty="0"/>
              <a:t> </a:t>
            </a:r>
            <a:r>
              <a:rPr dirty="0" err="1"/>
              <a:t>올바른</a:t>
            </a:r>
            <a:r>
              <a:rPr dirty="0"/>
              <a:t> </a:t>
            </a:r>
            <a:r>
              <a:rPr dirty="0" err="1"/>
              <a:t>분이십니다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죄인들에게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가르치십니다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Good and upright is the LORD; therefore he instructs sinners in his ways.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마음이 따뜻한 사람들을 옳은 길로 인도하시고 그들에게 그 길을 가르치십니다.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guides the humble in what is right and teaches them his 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843</Words>
  <Application>Microsoft Office PowerPoint</Application>
  <PresentationFormat>와이드스크린</PresentationFormat>
  <Paragraphs>82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2022-09-06T12:13:18Z</dcterms:modified>
</cp:coreProperties>
</file>