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55" d="100"/>
          <a:sy n="55" d="100"/>
        </p:scale>
        <p:origin x="108" y="7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2022-09-06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36959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/>
              <a:t>오 </a:t>
            </a:r>
            <a:r>
              <a:rPr dirty="0" err="1"/>
              <a:t>여호와여</a:t>
            </a:r>
            <a:r>
              <a:rPr dirty="0"/>
              <a:t>, </a:t>
            </a: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진실하게</a:t>
            </a:r>
            <a:r>
              <a:rPr dirty="0"/>
              <a:t> </a:t>
            </a:r>
            <a:r>
              <a:rPr dirty="0" err="1"/>
              <a:t>살아왔습니다</a:t>
            </a:r>
            <a:r>
              <a:rPr dirty="0"/>
              <a:t>.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변호해</a:t>
            </a:r>
            <a:r>
              <a:rPr dirty="0"/>
              <a:t> </a:t>
            </a:r>
            <a:r>
              <a:rPr dirty="0" err="1"/>
              <a:t>주소서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여호와를</a:t>
            </a:r>
            <a:r>
              <a:rPr dirty="0"/>
              <a:t> </a:t>
            </a:r>
            <a:r>
              <a:rPr dirty="0" err="1"/>
              <a:t>믿었으니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미끄러지지</a:t>
            </a:r>
            <a:r>
              <a:rPr dirty="0"/>
              <a:t> </a:t>
            </a:r>
            <a:r>
              <a:rPr dirty="0" err="1"/>
              <a:t>않을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57334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Psalm 26 Of David. Vindicate me, O LORD, for I have led a blameless life;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have trusted in the LORD without wavering.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10</a:t>
            </a:r>
            <a:br/>
            <a:r>
              <a:t>그들의 손에 악한 계략이 있고 그 오른손에 가득한 뇌물이 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in whose hands are wicked schemes, whose right hands are full of bribes.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11</a:t>
            </a:r>
            <a:br/>
            <a:r>
              <a:t>그러나 나는 진실하게 살 것이니 나를 구원하시고 불쌍히 여기소서.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But I lead a blameless life; redeem me and be merciful to me.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12</a:t>
            </a:r>
            <a:br/>
            <a:r>
              <a:t>내 발이 평탄한 곳에 서 있으니 사람들 가운데서 내가 여호와를 찬양할 것입니다.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My feet stand on level ground; in the great assembly I will praise the LORD.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오 여호와여, 나를 살피시고 시험해 내 마음과 내 생각을 알아보소서.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Test me, O LORD, and try me, examine my heart and my mind;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주의 사랑이 항상 내 앞에 있기에 내가 한결같이 주의 진리를 따라 살아갑니다.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for your love is ever before me, and I walk continually in your truth.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나는 사기꾼들과 한자리에 앉지 않으며 위선자들과도 어울리지 않습니다.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I do not sit with deceitful men, nor do I consort with hypocrites;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나는 악을 행하는 사람들의 모임을 싫어하며 악인들과 자리를 함께하지 않습니다.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I abhor the assembly of evildoers and refuse to sit with the wicked.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오 여호와여, 내가 결백함을 보이려고 손을 씻으며 주의 제단을 두루 돌겠습니다.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I wash my hands in innocence, and go about your altar, O LORD,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감사의 노래를 소리 높여 부르며 주가 하신 놀라운 일들을 모두 말하겠습니다.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proclaiming aloud your praise and telling of all your wonderful deeds.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여호와여, 주께서 사시는 집, 주의 영광이 계시는 곳을 내가 사랑합니다.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I love the house where you live, O LORD, the place where your glory dwells.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26장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죄인들과 함께 내 영혼을, 피 묻은 사람들과 함께 내 생명을 거둬 가지 마소서.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Do not take away my soul along with sinners, my life with bloodthirsty men,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435</Words>
  <Application>Microsoft Office PowerPoint</Application>
  <PresentationFormat>와이드스크린</PresentationFormat>
  <Paragraphs>38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김 은우</cp:lastModifiedBy>
  <cp:revision>129</cp:revision>
  <dcterms:created xsi:type="dcterms:W3CDTF">2019-02-17T10:11:46Z</dcterms:created>
  <dcterms:modified xsi:type="dcterms:W3CDTF">2022-09-06T12:14:15Z</dcterms:modified>
</cp:coreProperties>
</file>