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</a:t>
            </a:r>
            <a:r>
              <a:rPr dirty="0"/>
              <a:t> 내 </a:t>
            </a:r>
            <a:r>
              <a:rPr dirty="0" err="1"/>
              <a:t>반석이여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때 </a:t>
            </a:r>
            <a:r>
              <a:rPr dirty="0" err="1"/>
              <a:t>가만히</a:t>
            </a:r>
            <a:r>
              <a:rPr dirty="0"/>
              <a:t> </a:t>
            </a:r>
            <a:r>
              <a:rPr dirty="0" err="1"/>
              <a:t>계시지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가만히</a:t>
            </a:r>
            <a:r>
              <a:rPr dirty="0"/>
              <a:t> </a:t>
            </a:r>
            <a:r>
              <a:rPr dirty="0" err="1"/>
              <a:t>계시면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저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구덩이에</a:t>
            </a:r>
            <a:r>
              <a:rPr dirty="0"/>
              <a:t> </a:t>
            </a:r>
            <a:r>
              <a:rPr dirty="0" err="1"/>
              <a:t>내려간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뭐가</a:t>
            </a:r>
            <a:r>
              <a:rPr dirty="0"/>
              <a:t> </a:t>
            </a:r>
            <a:r>
              <a:rPr dirty="0" err="1"/>
              <a:t>다르겠습니까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0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28 Of David. To you I call, O LORD my Rock;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turn a deaf ear to me. For if you remain silent,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be like those who have gone down to the pit.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주의 지성소를 향해 손을 들어 주께 부르짖을 때 내 간구하는 소리를 들으소서.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95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my cry for mercy as I call to you for help,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 lift up my hands toward your Most Holy Place.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악인들과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, </a:t>
            </a:r>
            <a:r>
              <a:rPr dirty="0" err="1"/>
              <a:t>죄지은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끌어내지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이웃에게</a:t>
            </a:r>
            <a:r>
              <a:rPr dirty="0"/>
              <a:t> </a:t>
            </a:r>
            <a:r>
              <a:rPr dirty="0" err="1"/>
              <a:t>화평을</a:t>
            </a:r>
            <a:r>
              <a:rPr dirty="0"/>
              <a:t> </a:t>
            </a:r>
            <a:r>
              <a:rPr dirty="0" err="1"/>
              <a:t>말하지만</a:t>
            </a:r>
            <a:r>
              <a:rPr dirty="0"/>
              <a:t> </a:t>
            </a:r>
            <a:r>
              <a:rPr dirty="0" err="1"/>
              <a:t>마음속에는</a:t>
            </a:r>
            <a:r>
              <a:rPr dirty="0"/>
              <a:t> </a:t>
            </a:r>
            <a:r>
              <a:rPr dirty="0" err="1"/>
              <a:t>못된</a:t>
            </a:r>
            <a:r>
              <a:rPr dirty="0"/>
              <a:t> </a:t>
            </a:r>
            <a:r>
              <a:rPr dirty="0" err="1"/>
              <a:t>생각을</a:t>
            </a:r>
            <a:r>
              <a:rPr dirty="0"/>
              <a:t> </a:t>
            </a:r>
            <a:r>
              <a:rPr dirty="0" err="1"/>
              <a:t>품고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6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drag me away with the wicked, with those who do evil,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speak cordially with their neighbors but harbor malice in their hearts.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행위에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,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악에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마땅한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40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Repay them for their deeds and for their evil work;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repay them for what their hands have done and bring back upon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they deserve.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업적들과</a:t>
            </a:r>
            <a:r>
              <a:rPr dirty="0"/>
              <a:t> 그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안중에도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무너뜨리시고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세우지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35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they show no regard for the works of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 his hands have done, he will tear them down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never build them up again.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 울부짖는 소리를 들으신 여호와를 찬양합니다.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Praise be to the LORD, for he has heard my cry for mercy.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여호와는</a:t>
            </a:r>
            <a:r>
              <a:rPr dirty="0"/>
              <a:t> 내 </a:t>
            </a:r>
            <a:r>
              <a:rPr dirty="0" err="1"/>
              <a:t>힘이시며</a:t>
            </a:r>
            <a:r>
              <a:rPr dirty="0"/>
              <a:t> 내 </a:t>
            </a:r>
            <a:r>
              <a:rPr dirty="0" err="1"/>
              <a:t>방패십니다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믿으니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이토록</a:t>
            </a:r>
            <a:r>
              <a:rPr dirty="0"/>
              <a:t> </a:t>
            </a:r>
            <a:r>
              <a:rPr dirty="0" err="1"/>
              <a:t>기뻐합니다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노래로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찬양할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95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my strength and my shield;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heart trusts in him, and I am helped.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heart leaps for joy and I will give thanks to him in song.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여호와는 백성들의 힘이시요, 그 기름 부음 받은 이를 구원하는 힘이십니다.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64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the strength of his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fortress of salvation for his anointed 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구원하시고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기업에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목자가</a:t>
            </a:r>
            <a:r>
              <a:rPr dirty="0"/>
              <a:t> 돼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보살펴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10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Save your people and bless your inheritance;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their shepherd and carry them forever.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460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2022-09-06T12:18:02Z</dcterms:modified>
</cp:coreProperties>
</file>