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너희 힘 있는 사람들아, 영광과 능력을 여호와께 돌려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3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29 A psalm of David. Ascribe to the LORD, O mighty ones,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ascribe to the LORD glory and strength.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여호와께서 홍수 위에 앉아 계시니 영원히 왕으로 앉으신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sits enthroned over the flood; the LORD is enthroned as King forever.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그 백성들에게 힘을 주시고 그 백성들에게 평안의 복을 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gives strength to his people; the LORD blesses his people with peace.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 </a:t>
            </a:r>
            <a:r>
              <a:rPr dirty="0" err="1"/>
              <a:t>이름에</a:t>
            </a:r>
            <a:r>
              <a:rPr dirty="0"/>
              <a:t> </a:t>
            </a:r>
            <a:r>
              <a:rPr dirty="0" err="1"/>
              <a:t>합당한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아름다움으로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경배하라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2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Ascribe to the LORD the glory due his name;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worship the LORD in the splendor of his holiness.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음성이</a:t>
            </a:r>
            <a:r>
              <a:rPr dirty="0"/>
              <a:t> 물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천둥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물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86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voice of the LORD is over the waters; the God of glory thunders,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thunders over the mighty waters.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여호와의 음성은 힘이 있고 여호와의 음성은 위엄이 가득합니다.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voice of the LORD is powerful; the voice of the LORD is majestic.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음성은</a:t>
            </a:r>
            <a:r>
              <a:rPr dirty="0"/>
              <a:t> </a:t>
            </a:r>
            <a:r>
              <a:rPr dirty="0" err="1"/>
              <a:t>백향목을</a:t>
            </a:r>
            <a:r>
              <a:rPr dirty="0"/>
              <a:t> </a:t>
            </a:r>
            <a:r>
              <a:rPr dirty="0" err="1"/>
              <a:t>부러뜨리며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백향목을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0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voice of the LORD breaks the cedars;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breaks in pieces the cedars of Lebanon.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그분께서는 레바논이 송아지처럼 뛰게 하시고 시룐이 들송아지처럼 뛰게 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makes Lebanon skip like a calf, Sirion like a young wild ox.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여호와의 음성이 번갯불을 쪼개시며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voice of the LORD strikes with flashes of lightning.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여호와의 음성이 광야를 흔드십니다. 여호와께서 가데스 광야를 흔드십니다.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voice of the LORD shakes the desert; the LORD shakes the Desert of Kadesh.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음성은</a:t>
            </a:r>
            <a:r>
              <a:rPr dirty="0"/>
              <a:t> </a:t>
            </a:r>
            <a:r>
              <a:rPr dirty="0" err="1"/>
              <a:t>암사슴이</a:t>
            </a:r>
            <a:r>
              <a:rPr dirty="0"/>
              <a:t> </a:t>
            </a:r>
            <a:r>
              <a:rPr dirty="0" err="1"/>
              <a:t>새끼를</a:t>
            </a:r>
            <a:r>
              <a:rPr dirty="0"/>
              <a:t> </a:t>
            </a:r>
            <a:r>
              <a:rPr dirty="0" err="1"/>
              <a:t>낳게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숲이</a:t>
            </a:r>
            <a:r>
              <a:rPr dirty="0"/>
              <a:t> </a:t>
            </a:r>
            <a:r>
              <a:rPr dirty="0" err="1"/>
              <a:t>벌겋게</a:t>
            </a:r>
            <a:r>
              <a:rPr dirty="0"/>
              <a:t> </a:t>
            </a:r>
            <a:r>
              <a:rPr dirty="0" err="1"/>
              <a:t>드러나게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성전에서는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“</a:t>
            </a:r>
            <a:r>
              <a:rPr dirty="0" err="1"/>
              <a:t>영광</a:t>
            </a:r>
            <a:r>
              <a:rPr dirty="0"/>
              <a:t>!”을 </a:t>
            </a:r>
            <a:r>
              <a:rPr dirty="0" err="1"/>
              <a:t>외칩니다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84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voice of the LORD twists the oaks and strips the forests bare.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his temple all cry, "Glory!"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406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2022-09-06T12:18:59Z</dcterms:modified>
</cp:coreProperties>
</file>