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신뢰하오니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31 For the director of music. A psalm of David. In you,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taken refuge; let me never be put to shame;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deliver me in your righteousness.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슬픔으로</a:t>
            </a:r>
            <a:r>
              <a:rPr dirty="0"/>
              <a:t> 내 </a:t>
            </a:r>
            <a:r>
              <a:rPr dirty="0" err="1"/>
              <a:t>목숨이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것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한숨으로</a:t>
            </a:r>
            <a:r>
              <a:rPr dirty="0"/>
              <a:t> 내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꺼질</a:t>
            </a:r>
            <a:r>
              <a:rPr dirty="0"/>
              <a:t> </a:t>
            </a:r>
            <a:r>
              <a:rPr dirty="0" err="1"/>
              <a:t>듯합니다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죄악으로</a:t>
            </a:r>
            <a:r>
              <a:rPr dirty="0"/>
              <a:t> 내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빠지고</a:t>
            </a:r>
            <a:r>
              <a:rPr dirty="0"/>
              <a:t> 내 </a:t>
            </a:r>
            <a:r>
              <a:rPr dirty="0" err="1"/>
              <a:t>뼈들이</a:t>
            </a:r>
            <a:r>
              <a:rPr dirty="0"/>
              <a:t> </a:t>
            </a:r>
            <a:r>
              <a:rPr dirty="0" err="1"/>
              <a:t>닳고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8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life is consumed by anguish and my years by groaning;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strength fails because of my affliction, and my bones grow weak.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적들과</a:t>
            </a:r>
            <a:r>
              <a:rPr dirty="0"/>
              <a:t> 내 </a:t>
            </a:r>
            <a:r>
              <a:rPr dirty="0" err="1"/>
              <a:t>이웃들에게</a:t>
            </a:r>
            <a:r>
              <a:rPr dirty="0"/>
              <a:t> </a:t>
            </a:r>
            <a:r>
              <a:rPr dirty="0" err="1"/>
              <a:t>비난의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친구들도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보아도</a:t>
            </a:r>
            <a:r>
              <a:rPr dirty="0"/>
              <a:t> </a:t>
            </a:r>
            <a:r>
              <a:rPr dirty="0" err="1"/>
              <a:t>모른</a:t>
            </a:r>
            <a:r>
              <a:rPr dirty="0"/>
              <a:t> 척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1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all my enemies, I am the utter contempt of my neighbors;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 dread to my friends -- those who see me on the street flee from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죽은 것처럼 잊혀진 존재가 됐고 깨진 질그릇 조각같이 돼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forgotten by them as though I were dead;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become like broken pottery.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비방하는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들었고</a:t>
            </a:r>
            <a:r>
              <a:rPr dirty="0"/>
              <a:t> </a:t>
            </a:r>
            <a:r>
              <a:rPr dirty="0" err="1"/>
              <a:t>사방에는</a:t>
            </a:r>
            <a:r>
              <a:rPr dirty="0"/>
              <a:t> </a:t>
            </a:r>
            <a:r>
              <a:rPr dirty="0" err="1"/>
              <a:t>위협이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반대할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꾸미면서</a:t>
            </a:r>
            <a:r>
              <a:rPr dirty="0"/>
              <a:t> 내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궁리합니다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69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hear the slander of many; there is terror on every side;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conspire against me and plot to take my life.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오 여호와여, 그러나 내가 주를 의지합니다. “주는 내 하나님”이라고 고백합니다.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trust in you, O LORD; I say, "You are my God."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하루하루가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내 </a:t>
            </a:r>
            <a:r>
              <a:rPr dirty="0" err="1"/>
              <a:t>적들에게서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괴롭히는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7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times are in your hands; deliver me from my enemies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those who pursue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얼굴을 주의 종에게 환히 비춰 주시고 주의 변함없는 사랑으로 나를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your face shine on your servant; save me in your unfailing love.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악인들은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당해서</a:t>
            </a:r>
            <a:r>
              <a:rPr dirty="0"/>
              <a:t> 입 </a:t>
            </a:r>
            <a:r>
              <a:rPr dirty="0" err="1"/>
              <a:t>다물고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7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not be put to shame, O LORD, for I have cried out to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let the wicked be put to shame and lie silent in the grave.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의인들에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교만하고</a:t>
            </a:r>
            <a:r>
              <a:rPr dirty="0"/>
              <a:t> </a:t>
            </a:r>
            <a:r>
              <a:rPr dirty="0" err="1"/>
              <a:t>오만하게</a:t>
            </a:r>
            <a:r>
              <a:rPr dirty="0"/>
              <a:t> </a:t>
            </a:r>
            <a:r>
              <a:rPr dirty="0" err="1"/>
              <a:t>지껄이고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2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their lying lips be silenced, for with pride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contempt they speak arrogantly against the righteous.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오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선함이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크신지요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예비하신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선하심이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크신지요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신뢰하는</a:t>
            </a:r>
            <a:r>
              <a:rPr dirty="0"/>
              <a:t> </a:t>
            </a:r>
            <a:r>
              <a:rPr dirty="0" err="1"/>
              <a:t>이들에게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5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great is your goodness, which you have stored up for those who fear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bestow in the sight of men on those who take refuge in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기울이시고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바위가</a:t>
            </a:r>
            <a:r>
              <a:rPr dirty="0"/>
              <a:t> </a:t>
            </a:r>
            <a:r>
              <a:rPr dirty="0" err="1"/>
              <a:t>되시고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산성이</a:t>
            </a:r>
            <a:r>
              <a:rPr dirty="0"/>
              <a:t> </a:t>
            </a:r>
            <a:r>
              <a:rPr dirty="0" err="1"/>
              <a:t>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4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your ear to me, come quickly to my rescue;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my rock of refuge, a strong fortress to save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구하셔서</a:t>
            </a:r>
            <a:r>
              <a:rPr dirty="0"/>
              <a:t> 주 </a:t>
            </a:r>
            <a:r>
              <a:rPr dirty="0" err="1"/>
              <a:t>앞의</a:t>
            </a:r>
            <a:r>
              <a:rPr dirty="0"/>
              <a:t> </a:t>
            </a:r>
            <a:r>
              <a:rPr dirty="0" err="1"/>
              <a:t>은밀한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쏘아대는</a:t>
            </a:r>
            <a:r>
              <a:rPr dirty="0"/>
              <a:t> </a:t>
            </a:r>
            <a:r>
              <a:rPr dirty="0" err="1"/>
              <a:t>혀들에게서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조용한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보호하실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8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shelter of your presence you hide them from the intrigues of 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dwelling you keep them safe from accusing tongues.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포위됐을</a:t>
            </a:r>
            <a:r>
              <a:rPr dirty="0"/>
              <a:t> 때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4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LORD, for he showed his wonderful love to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was in a besieged city.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05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그렇게도</a:t>
            </a:r>
            <a:r>
              <a:rPr dirty="0"/>
              <a:t> </a:t>
            </a:r>
            <a:r>
              <a:rPr dirty="0" err="1"/>
              <a:t>서슴없이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눈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났구나</a:t>
            </a:r>
            <a:r>
              <a:rPr dirty="0"/>
              <a:t>” </a:t>
            </a:r>
            <a:r>
              <a:rPr dirty="0" err="1"/>
              <a:t>했으나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때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내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8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alarm I said, "I am cut off from your sight!"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heard my cry for mercy when I called to you for help.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오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성도들아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사랑하라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보호하시나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철저히</a:t>
            </a:r>
            <a:r>
              <a:rPr dirty="0"/>
              <a:t> </a:t>
            </a:r>
            <a:r>
              <a:rPr dirty="0" err="1"/>
              <a:t>갚으신다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6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the LORD, all his saints! The LORD preserves the faithful,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proud he pays back in full.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2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담대하라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strong and take heart, all you who hope in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주는 내 반석이시요, 내 요새시니 주의 이름을 위해 나를 이끄시고 인도하소서.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0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are my rock and my fortress,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your name lead and guide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주는 내 힘이시니 그들이 나를 잡으려고 몰래 쳐 놓은 그물에서 나를 끌어내소서.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Free me from the trap that is set for me, for you are my refuge.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주의 손에 내 영을 맡깁니다. 오 여호와 진리의 하나님이여, 나를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Into your hands I commit my spirit; redeem me, O LORD, the God of truth.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헛되고 거짓된 것들을 섬기는 사람들을 미워했고 오직 여호와만을 믿고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hate those who cling to worthless idols; I trust in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인자하심을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보셨고</a:t>
            </a:r>
            <a:r>
              <a:rPr dirty="0"/>
              <a:t> 내 </a:t>
            </a:r>
            <a:r>
              <a:rPr dirty="0" err="1"/>
              <a:t>영혼의</a:t>
            </a:r>
            <a:r>
              <a:rPr dirty="0"/>
              <a:t> </a:t>
            </a:r>
            <a:r>
              <a:rPr dirty="0" err="1"/>
              <a:t>고뇌를</a:t>
            </a:r>
            <a:r>
              <a:rPr dirty="0"/>
              <a:t> </a:t>
            </a:r>
            <a:r>
              <a:rPr dirty="0" err="1"/>
              <a:t>아셨기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glad and rejoice in your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saw my affliction and knew the anguish of my soul.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나를 적들의 손에 넘겨주지 않으셨고 넓은 곳에 내 발을 세우셨습니다.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90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handed me over to the enemy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have set my feet in a spacious place.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1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여기소서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고통받고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슬픔으로</a:t>
            </a:r>
            <a:r>
              <a:rPr dirty="0"/>
              <a:t> </a:t>
            </a:r>
            <a:r>
              <a:rPr dirty="0" err="1"/>
              <a:t>흐려지고</a:t>
            </a:r>
            <a:r>
              <a:rPr dirty="0"/>
              <a:t> 내 </a:t>
            </a:r>
            <a:r>
              <a:rPr dirty="0" err="1"/>
              <a:t>몸과</a:t>
            </a:r>
            <a:r>
              <a:rPr dirty="0"/>
              <a:t> </a:t>
            </a:r>
            <a:r>
              <a:rPr dirty="0" err="1"/>
              <a:t>영혼도</a:t>
            </a:r>
            <a:r>
              <a:rPr dirty="0"/>
              <a:t> </a:t>
            </a:r>
            <a:r>
              <a:rPr dirty="0" err="1"/>
              <a:t>그렇습니다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93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merciful to me, O LORD, for I am in distress;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grow weak with sorrow, my soul and my body with grief.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1147</Words>
  <Application>Microsoft Office PowerPoint</Application>
  <PresentationFormat>와이드스크린</PresentationFormat>
  <Paragraphs>108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2022-09-06T12:23:31Z</dcterms:modified>
</cp:coreProperties>
</file>