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7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죄를 용서받고 그 죄가 씻겨진 사람은 복이 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182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32 Of David. A maskil.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Blessed is he whose transgressions are forgiven, whose sins are covered.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악인들에게는</a:t>
            </a:r>
            <a:r>
              <a:rPr dirty="0"/>
              <a:t> </a:t>
            </a:r>
            <a:r>
              <a:rPr dirty="0" err="1"/>
              <a:t>슬픔이</a:t>
            </a:r>
            <a:r>
              <a:rPr dirty="0"/>
              <a:t> </a:t>
            </a:r>
            <a:r>
              <a:rPr dirty="0" err="1"/>
              <a:t>많겠지만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신뢰하는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변함없는</a:t>
            </a:r>
            <a:r>
              <a:rPr dirty="0"/>
              <a:t> </a:t>
            </a:r>
            <a:r>
              <a:rPr dirty="0" err="1"/>
              <a:t>사랑이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감쌀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382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Many are the woes of the wicked, but the LORD's unfailing love surrounds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man who trusts in him.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091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의인들아</a:t>
            </a:r>
            <a:r>
              <a:rPr dirty="0"/>
              <a:t>,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기뻐하고</a:t>
            </a:r>
            <a:r>
              <a:rPr dirty="0"/>
              <a:t> </a:t>
            </a:r>
            <a:r>
              <a:rPr dirty="0" err="1"/>
              <a:t>즐거워하라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정직한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, </a:t>
            </a:r>
            <a:r>
              <a:rPr dirty="0" err="1"/>
              <a:t>기뻐</a:t>
            </a:r>
            <a:r>
              <a:rPr dirty="0"/>
              <a:t> </a:t>
            </a:r>
            <a:r>
              <a:rPr dirty="0" err="1"/>
              <a:t>외치라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647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Rejoice in the LORD and be glad, you righteous;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sing, all you who are upright in heart!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여호와께서 그 죄를 묻지 않으시고 그 영에 교활함이 없는 사람은 복이 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850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Blessed is the man whose sin the LORD does not count against him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 whose spirit is no deceit.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내가 죄를 고백하지 않고 온종일 신음할 때 내 뼈들이 다 녹아내렸습니다.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I kept silent, my bones wasted away through my groaning all day long.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43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밤낮으로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손이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짓누르시니</a:t>
            </a:r>
            <a:r>
              <a:rPr dirty="0"/>
              <a:t> </a:t>
            </a:r>
            <a:r>
              <a:rPr dirty="0" err="1"/>
              <a:t>한여름</a:t>
            </a:r>
            <a:r>
              <a:rPr dirty="0"/>
              <a:t> </a:t>
            </a:r>
            <a:r>
              <a:rPr dirty="0" err="1"/>
              <a:t>뙤약볕에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원기가</a:t>
            </a:r>
            <a:r>
              <a:rPr dirty="0"/>
              <a:t> 다 </a:t>
            </a:r>
            <a:r>
              <a:rPr dirty="0" err="1"/>
              <a:t>빠져</a:t>
            </a:r>
            <a:r>
              <a:rPr dirty="0"/>
              <a:t> </a:t>
            </a:r>
            <a:r>
              <a:rPr dirty="0" err="1"/>
              <a:t>버렸습니다</a:t>
            </a:r>
            <a:r>
              <a:rPr dirty="0"/>
              <a:t>. (</a:t>
            </a:r>
            <a:r>
              <a:rPr dirty="0" err="1"/>
              <a:t>셀라</a:t>
            </a:r>
            <a:r>
              <a:rPr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173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day and night your hand was heavy upon me;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strength was sapped as in the heat of summer. Selah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9286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인정하고</a:t>
            </a:r>
            <a:r>
              <a:rPr dirty="0"/>
              <a:t> 내 </a:t>
            </a:r>
            <a:r>
              <a:rPr dirty="0" err="1"/>
              <a:t>범죄를</a:t>
            </a:r>
            <a:r>
              <a:rPr dirty="0"/>
              <a:t> </a:t>
            </a:r>
            <a:r>
              <a:rPr dirty="0" err="1"/>
              <a:t>감추지</a:t>
            </a:r>
            <a:r>
              <a:rPr dirty="0"/>
              <a:t> </a:t>
            </a:r>
            <a:r>
              <a:rPr dirty="0" err="1"/>
              <a:t>않겠습니다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범죄를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고백하리라</a:t>
            </a:r>
            <a:r>
              <a:rPr dirty="0"/>
              <a:t>” </a:t>
            </a:r>
            <a:r>
              <a:rPr dirty="0" err="1"/>
              <a:t>했더니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내 </a:t>
            </a:r>
            <a:r>
              <a:rPr dirty="0" err="1"/>
              <a:t>죄악을</a:t>
            </a:r>
            <a:r>
              <a:rPr dirty="0"/>
              <a:t> </a:t>
            </a:r>
            <a:r>
              <a:rPr dirty="0" err="1"/>
              <a:t>용서하셨습니다</a:t>
            </a:r>
            <a:r>
              <a:rPr dirty="0"/>
              <a:t>. (</a:t>
            </a:r>
            <a:r>
              <a:rPr dirty="0" err="1"/>
              <a:t>셀라</a:t>
            </a:r>
            <a:r>
              <a:rPr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344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acknowledged my sin to you and did not cover up my iniquity. I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will confess my transgressions to the LORD"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and you forgave the guilt of my sin. Selah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경건한</a:t>
            </a:r>
            <a:r>
              <a:rPr dirty="0"/>
              <a:t> </a:t>
            </a:r>
            <a:r>
              <a:rPr dirty="0" err="1"/>
              <a:t>사람이라면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만나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기도할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거센</a:t>
            </a:r>
            <a:r>
              <a:rPr dirty="0"/>
              <a:t> </a:t>
            </a:r>
            <a:r>
              <a:rPr dirty="0" err="1"/>
              <a:t>물결이</a:t>
            </a:r>
            <a:r>
              <a:rPr dirty="0"/>
              <a:t> </a:t>
            </a:r>
            <a:r>
              <a:rPr dirty="0" err="1"/>
              <a:t>일지라도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덮치지</a:t>
            </a:r>
            <a:r>
              <a:rPr dirty="0"/>
              <a:t> </a:t>
            </a:r>
            <a:r>
              <a:rPr dirty="0" err="1"/>
              <a:t>못할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170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Therefore let everyone who is godly pray to you while you may be found;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surely when the mighty waters rise, they will not reach him.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주는</a:t>
            </a:r>
            <a:r>
              <a:rPr dirty="0"/>
              <a:t> 내 </a:t>
            </a:r>
            <a:r>
              <a:rPr dirty="0" err="1"/>
              <a:t>피난처십니다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고난에서</a:t>
            </a:r>
            <a:r>
              <a:rPr dirty="0"/>
              <a:t> </a:t>
            </a:r>
            <a:r>
              <a:rPr dirty="0" err="1"/>
              <a:t>보호하시며</a:t>
            </a:r>
            <a:r>
              <a:rPr dirty="0"/>
              <a:t> </a:t>
            </a:r>
            <a:r>
              <a:rPr dirty="0" err="1"/>
              <a:t>구원의</a:t>
            </a:r>
            <a:r>
              <a:rPr dirty="0"/>
              <a:t> </a:t>
            </a:r>
            <a:r>
              <a:rPr dirty="0" err="1"/>
              <a:t>노래로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감싸실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(</a:t>
            </a:r>
            <a:r>
              <a:rPr dirty="0" err="1"/>
              <a:t>셀라</a:t>
            </a:r>
            <a:r>
              <a:rPr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582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my hiding place; you will protect me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trouble and surround me with songs of deliverance. Selah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934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말씀하시기를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지도하고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가야</a:t>
            </a:r>
            <a:r>
              <a:rPr dirty="0"/>
              <a:t> 할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가르치며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내 </a:t>
            </a:r>
            <a:r>
              <a:rPr dirty="0" err="1"/>
              <a:t>눈으로</a:t>
            </a:r>
            <a:r>
              <a:rPr dirty="0"/>
              <a:t> </a:t>
            </a:r>
            <a:r>
              <a:rPr dirty="0" err="1"/>
              <a:t>인도하리라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058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instruct you and teach you in the way you should go;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counsel you and watch over you.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068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말이나</a:t>
            </a:r>
            <a:r>
              <a:rPr dirty="0"/>
              <a:t> </a:t>
            </a:r>
            <a:r>
              <a:rPr dirty="0" err="1"/>
              <a:t>노새처럼</a:t>
            </a:r>
            <a:r>
              <a:rPr dirty="0"/>
              <a:t> </a:t>
            </a:r>
            <a:r>
              <a:rPr dirty="0" err="1"/>
              <a:t>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그것들은</a:t>
            </a:r>
            <a:r>
              <a:rPr dirty="0"/>
              <a:t> </a:t>
            </a:r>
            <a:r>
              <a:rPr dirty="0" err="1"/>
              <a:t>아는</a:t>
            </a:r>
            <a:r>
              <a:rPr dirty="0"/>
              <a:t> 게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재갈과</a:t>
            </a:r>
            <a:r>
              <a:rPr dirty="0"/>
              <a:t> </a:t>
            </a:r>
            <a:r>
              <a:rPr dirty="0" err="1"/>
              <a:t>굴레로</a:t>
            </a:r>
            <a:r>
              <a:rPr dirty="0"/>
              <a:t> </a:t>
            </a:r>
            <a:r>
              <a:rPr dirty="0" err="1"/>
              <a:t>제어하지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오지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950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be like the horse or the mule,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have no understanding but must be controlled by bit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bridle or they will not come to you.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518</Words>
  <Application>Microsoft Office PowerPoint</Application>
  <PresentationFormat>와이드스크린</PresentationFormat>
  <Paragraphs>53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2022-09-06T12:25:50Z</dcterms:modified>
</cp:coreProperties>
</file>