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너희 의인들아, 여호와를 기뻐하라. 찬송은 마음이 정직한 사람에게는 당연한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903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33 Sing joyfully to the LORD, you righteous;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fitting for the upright to praise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여호와께서 이방 민족들의 계획을 뒤엎으시고 민족들이 꾸미는 일을 꺾으십니다.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foils the plans of the nations; he thwarts the purposes of the peoples.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그러나 여호와의 계획은 영원히 서고 그 마음의 뜻도 대대로 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154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plans of the LORD stand firm forever,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purposes of his heart through all generations.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하나님으로</a:t>
            </a:r>
            <a:r>
              <a:rPr dirty="0"/>
              <a:t> </a:t>
            </a:r>
            <a:r>
              <a:rPr dirty="0" err="1"/>
              <a:t>삼은</a:t>
            </a:r>
            <a:r>
              <a:rPr dirty="0"/>
              <a:t> </a:t>
            </a:r>
            <a:r>
              <a:rPr dirty="0" err="1"/>
              <a:t>민족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소유로</a:t>
            </a:r>
            <a:r>
              <a:rPr dirty="0"/>
              <a:t> </a:t>
            </a:r>
            <a:r>
              <a:rPr dirty="0" err="1"/>
              <a:t>선택하신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56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is the nation whose God is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he chose for his inheritance.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여호와께서 하늘에서 내려다보시고 모든 사람의 자손들을 지켜보십니다.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heaven the LORD looks down and sees all mankind;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주께서 계시는 그곳에서 이 땅에 사는 모든 사람들을 지켜보십니다.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his dwelling place he watches all who live on earth --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주께서 마음을 만드신 분이요 그들의 모든 행위를 아십니다.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who forms the hearts of all, who considers everything they do.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많아도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구원받는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용사가</a:t>
            </a:r>
            <a:r>
              <a:rPr dirty="0"/>
              <a:t>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세도</a:t>
            </a:r>
            <a:r>
              <a:rPr dirty="0"/>
              <a:t> 제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구하지는</a:t>
            </a:r>
            <a:r>
              <a:rPr dirty="0"/>
              <a:t> </a:t>
            </a:r>
            <a:r>
              <a:rPr dirty="0" err="1"/>
              <a:t>못합니다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522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king is saved by the size of his army;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warrior escapes by his great strength.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319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구원이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제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대체</a:t>
            </a:r>
            <a:r>
              <a:rPr dirty="0"/>
              <a:t> </a:t>
            </a:r>
            <a:r>
              <a:rPr dirty="0" err="1"/>
              <a:t>누구를</a:t>
            </a:r>
            <a:r>
              <a:rPr dirty="0"/>
              <a:t> </a:t>
            </a:r>
            <a:r>
              <a:rPr dirty="0" err="1"/>
              <a:t>구원하겠습니까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80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horse is a vain hope for deliverance;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despite all its great strength it cannot save.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변함없는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29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eyes of the LORD are on those who fear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those whose hope is in his unfailing love,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죽음에서 그들을 건지실 것이며 굶주림에서도 살려 주실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deliver them from death and keep them alive in famine.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하프로 여호와를 찬양하고 열 줄 비파로 연주하라.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Praise the LORD with the harp; make music to him on the ten-stringed lyre.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우리 영혼이 여호와를 바라고 기다립니다. 주는 우리 도움이시요, 우리 방패십니다.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 wait in hope for the LORD; he is our help and our shield.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우리 마음이 주 안에서 기뻐하는 것은 우리가 그 거룩한 이름을 의지하기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him our hearts rejoice, for we trust in his holy name.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오 여호와여, 우리가 주를 바라는 것처럼 주의 변함없는 사랑을 우리에게 베풀어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your unfailing love rest upon us, O LORD, even as we put our hope in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새 노래로 찬양하고 솜씨를 내 우렁차게 연주하라.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Sing to him a new song; play skillfully, and shout for joy.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여호와의 말씀은 의롭고 진실하며 그분은 모든 일을 진리로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word of the LORD is right and true; he is faithful in all he does.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여호와께서는 의와 공의를 사랑하시며 이 땅은 그분의 변함없는 사랑으로 가득 차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loves righteousness and justice; the earth is full of his unfailing love.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여호와의 말씀으로 하늘이 지어졌고 그 입김으로 하늘의 별들이 만들어졌습니다.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85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word of the LORD were the heavens made,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starry host by the breath of his mouth.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여호와께서 바닷물을 모아 쌓아 놓으시고 깊은 물을 창고에 넣어 두십니다.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gathers the waters of the sea into jars; he puts the deep into storehouses.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온 땅은 여호와를 두려워하며 세상의 온 민족들은 그분을 경외하라.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all the earth fear the LORD; let all the people of the world revere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주께서 말씀하시니 그대로 이루어졌고 그분이 명령하시니 그것이 굳건히 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he spoke, and it came to be; he commanded, and it stood firm.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781</Words>
  <Application>Microsoft Office PowerPoint</Application>
  <PresentationFormat>와이드스크린</PresentationFormat>
  <Paragraphs>77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2022-09-06T12:26:55Z</dcterms:modified>
</cp:coreProperties>
</file>