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끊이지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3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34 Of David. When he pretended to be insane before Abimelech,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drove him away, and he left. I will extol the LORD at all times;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praise will always be on my lips.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사자들이라도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굶주릴</a:t>
            </a:r>
            <a:r>
              <a:rPr dirty="0"/>
              <a:t> 수 </a:t>
            </a:r>
            <a:r>
              <a:rPr dirty="0" err="1"/>
              <a:t>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부족할</a:t>
            </a:r>
            <a:r>
              <a:rPr dirty="0"/>
              <a:t> 리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6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lions may grow weak and hungry,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seek the LORD lack no good thing.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 자녀들아, 와서 내 말을 들으라. 내가 여호와를 경외하는 법을 가르쳐 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Come, my children, listen to me; I will teach you the fear of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1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장수를</a:t>
            </a:r>
            <a:r>
              <a:rPr dirty="0"/>
              <a:t> </a:t>
            </a:r>
            <a:r>
              <a:rPr dirty="0" err="1"/>
              <a:t>누리며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보려는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Whoever of you loves life and desires to see many good days,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혀를 악에서 지키고 입술을 거짓에서 지키라.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keep your tongue from evil and your lips from speaking lies.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악에서 떠나 선을 행하고 평화를 찾고 구하도록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Turn from evil and do good; seek peace and pursue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여호와의 눈은 의인들에게 향해 있고 그 귀는 그 부르짖는 소리에 열려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eyes of the LORD are on the righteous and his ears are attentive to their cry;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노려보시니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기억조차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버리십니다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5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face of the LORD is against those who do evil,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cut off the memory of them from the earth.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의인들이</a:t>
            </a:r>
            <a:r>
              <a:rPr dirty="0"/>
              <a:t> </a:t>
            </a:r>
            <a:r>
              <a:rPr dirty="0" err="1"/>
              <a:t>부르짖으면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그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3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cry out, and the LORD hears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delivers them from all their troubles.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뉘우치는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구원하십니다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2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close to the brokenhearted and saves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crushed in spirit.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의인들은 고난이 많으나 여호와께서는 그 모든 고난에서 건져 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2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righteous man may have many troubles,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delivers him from them all;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영혼이 여호와를 자랑할 것이니 겸손한 사람들이 듣고 기뻐할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soul will boast in the LORD; let the afflicted hear and rejoice.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그분이 의인의 모든 뼈를 보호하시리니 그 뼈가 하나도 부러지지 않을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protects all his bones, not one of them will be broken.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악은 악인들을 죽일 것이며 의인을 미워하는 사람들은 버림받을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Evil will slay the wicked; the foes of the righteous will be condemned.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종들의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구원하시니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피하는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버림받지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2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redeems his servants; no one will be condemned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takes refuge in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오, 나와 함께 여호와께 영광을 돌립시다. 우리 함께 그분의 이름을 높입시다.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Glorify the LORD with me; let us exalt his name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여호와를 찾으니 그분이 내게 응답하셨고 내 모든 두려움에서 나를 건져 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sought the LORD, and he answered me; he delivered me from all my fears.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주를 바라보는 사람들은 밝게 빛났고 그 얼굴이 결코 수치로 얼룩지지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who look to him are radiant; their faces are never covered with shame.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 불쌍한 사람이 불렀더니 여호와께서 들으시고 그 모든 괴로움에서 구원하셨습니다.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2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poor man called, and the LORD heard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saved him out of all his troubles.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여호와의 천사가 주를 경외하는 사람들을 둘러서 진 치고 구원하십니다.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14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 encamps around those who fear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delivers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</a:t>
            </a:r>
            <a:r>
              <a:rPr dirty="0" err="1"/>
              <a:t>성도들이여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선하심을</a:t>
            </a:r>
            <a:r>
              <a:rPr dirty="0"/>
              <a:t> </a:t>
            </a:r>
            <a:r>
              <a:rPr dirty="0" err="1"/>
              <a:t>맛보고</a:t>
            </a:r>
            <a:r>
              <a:rPr dirty="0"/>
              <a:t> </a:t>
            </a:r>
            <a:r>
              <a:rPr dirty="0" err="1"/>
              <a:t>깨달으십시오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67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Taste and see that the LORD is good; blessed is the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takes refuge in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오 </a:t>
            </a:r>
            <a:r>
              <a:rPr dirty="0" err="1"/>
              <a:t>성도들이여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게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Fear the LORD, you his saints, for those who fear him lack nothing.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816</Words>
  <Application>Microsoft Office PowerPoint</Application>
  <PresentationFormat>와이드스크린</PresentationFormat>
  <Paragraphs>86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2022-09-06T12:28:37Z</dcterms:modified>
</cp:coreProperties>
</file>