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여호와여, 내가 다툴 때 내 편을 들어 주시고 나와 싸우는 사람들과 싸워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0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35 Of David. Contend, O LORD, with those who contend with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fight against those who fight against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뼈들이</a:t>
            </a:r>
            <a:r>
              <a:rPr dirty="0"/>
              <a:t> “오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힘겨워하는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돈도</a:t>
            </a:r>
            <a:r>
              <a:rPr dirty="0"/>
              <a:t>, </a:t>
            </a:r>
            <a:r>
              <a:rPr dirty="0" err="1"/>
              <a:t>힘도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?” 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1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whole being will exclaim, "Who is like you, O LORD? You rescue the poor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those too strong for them, the poor and needy from those who rob them."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거짓말하는 증인들이 일어나 내가 알지도 못하는 일에 대해 캐묻습니다.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2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Ruthless witnesses come forward; they question me on things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nothing about.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그들은 내게 선을 악으로 갚아 내 영혼을 망쳐 놓았습니다.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repay me evil for good and leave my soul forlorn.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병들었을</a:t>
            </a:r>
            <a:r>
              <a:rPr dirty="0"/>
              <a:t> 때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금식하며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낮추었고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기도가</a:t>
            </a:r>
            <a:r>
              <a:rPr dirty="0"/>
              <a:t> </a:t>
            </a:r>
            <a:r>
              <a:rPr dirty="0" err="1"/>
              <a:t>응답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내 </a:t>
            </a:r>
            <a:r>
              <a:rPr dirty="0" err="1"/>
              <a:t>가슴에</a:t>
            </a:r>
            <a:r>
              <a:rPr dirty="0"/>
              <a:t> </a:t>
            </a:r>
            <a:r>
              <a:rPr dirty="0" err="1"/>
              <a:t>되돌아왔을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2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when they were ill, I put on sackcloth and humbled myself with fasting.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my prayers returned to me unanswered,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내 친구나 형제인양 내 어머니를 위해 통곡하듯 고개를 떨구고 다녔습니다.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went about mourning as though for my friend or brother.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bowed my head in grief as though weeping for my mother.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당하자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모여서</a:t>
            </a:r>
            <a:r>
              <a:rPr dirty="0"/>
              <a:t> </a:t>
            </a:r>
            <a:r>
              <a:rPr dirty="0" err="1"/>
              <a:t>기뻐했고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모여들어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공격하며</a:t>
            </a:r>
            <a:r>
              <a:rPr dirty="0"/>
              <a:t>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찢어</a:t>
            </a:r>
            <a:r>
              <a:rPr dirty="0"/>
              <a:t> </a:t>
            </a:r>
            <a:r>
              <a:rPr dirty="0" err="1"/>
              <a:t>발겼습니다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4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I stumbled, they gathered in glee;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attackers gathered against me when I was unaware.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slandered me without ceasing.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잔칫상에서 조롱하는 위선자들과 함께 나를 보고 이를 갈았습니다.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Like the ungodly they maliciously mocked; they gnashed their teeth at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지켜만</a:t>
            </a:r>
            <a:r>
              <a:rPr dirty="0"/>
              <a:t> </a:t>
            </a:r>
            <a:r>
              <a:rPr dirty="0" err="1"/>
              <a:t>보시겠습니까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파멸시키는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하나밖에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저 </a:t>
            </a:r>
            <a:r>
              <a:rPr dirty="0" err="1"/>
              <a:t>사자들에게서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13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how long will you look on? Rescue my life from their ravages,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precious life from these lions.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큰 회중 가운데서 주께 감사드리며 많은 백성들 가운데 주를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you thanks in the great assembly; among throngs of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praise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통쾌해하지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눈짓하지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6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not those gloat over me who are my enemies without cause;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let</a:t>
            </a:r>
            <a:r>
              <a:rPr dirty="0"/>
              <a:t> not those who hate me without reason maliciously wink the eye.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방패와 손 방패를 들고 일어나 나를 도와주소서.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Take up shield and buckler; arise and come to my aid.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거짓말만</a:t>
            </a:r>
            <a:r>
              <a:rPr dirty="0"/>
              <a:t> </a:t>
            </a:r>
            <a:r>
              <a:rPr dirty="0" err="1"/>
              <a:t>꾸며</a:t>
            </a:r>
            <a:r>
              <a:rPr dirty="0"/>
              <a:t> </a:t>
            </a:r>
            <a:r>
              <a:rPr dirty="0" err="1"/>
              <a:t>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22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not speak peaceably, but devise false accusations against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live quietly in the land.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그들이 내게 입을 쩍 벌리고는 “아하, 아하, 우리 눈으로 똑똑히 봤다!”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gape at me and say, "Aha! Aha! With our own eyes we have seen it."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보셨으니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멀리하지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you have seen this; be not silent. Do not be far from me, O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 하나님이여, 내 주여, 박차고 일어나시고 나를 위해 판단하시고 내 편을 들어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Awake, and rise to my defense! Contend for me, my God and Lord.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15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</a:t>
            </a:r>
            <a:r>
              <a:rPr dirty="0"/>
              <a:t>,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판단하소서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통쾌해하지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7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Vindicate me in your righteousness, O LORD my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them gloat over 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87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“</a:t>
            </a:r>
            <a:r>
              <a:rPr dirty="0" err="1"/>
              <a:t>아하</a:t>
            </a:r>
            <a:r>
              <a:rPr dirty="0"/>
              <a:t>,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소원대로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버렸다”라고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8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them think, "Aha, just what we wanted!" or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swallowed him up."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통쾌해하는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다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줄 </a:t>
            </a:r>
            <a:r>
              <a:rPr dirty="0" err="1"/>
              <a:t>모르게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우쭐대는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수치와</a:t>
            </a:r>
            <a:r>
              <a:rPr dirty="0"/>
              <a:t> </a:t>
            </a:r>
            <a:r>
              <a:rPr dirty="0" err="1"/>
              <a:t>불명예를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58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all who gloat over my distress be put to shame and confusion;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all who exalt themselves over me be clothed with shame and disgrace.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내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즐거워하는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외치며</a:t>
            </a:r>
            <a:r>
              <a:rPr dirty="0"/>
              <a:t> </a:t>
            </a:r>
            <a:r>
              <a:rPr dirty="0" err="1"/>
              <a:t>즐거워하게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“그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잘되는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높이자”라고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21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those who delight in my vindication shout for joy and gladness;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they always say, "The LORD be exalted,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delights in the well-being of his servant."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내 혀가 하루 종일 주의 의를 말하고 주를 찬양할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tongue will speak of your righteousness and of your praises all day long.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창을</a:t>
            </a:r>
            <a:r>
              <a:rPr dirty="0"/>
              <a:t> 빼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괴롭히는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구원이다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내 </a:t>
            </a:r>
            <a:r>
              <a:rPr dirty="0" err="1"/>
              <a:t>영혼에게</a:t>
            </a:r>
            <a:r>
              <a:rPr dirty="0"/>
              <a:t> </a:t>
            </a:r>
            <a:r>
              <a:rPr dirty="0" err="1"/>
              <a:t>말씀하소서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7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Brandish spear and javelin against those who pursue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my soul, "I am your salvation."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노리는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망신을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해치려는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당황해</a:t>
            </a:r>
            <a:r>
              <a:rPr dirty="0"/>
              <a:t> </a:t>
            </a:r>
            <a:r>
              <a:rPr dirty="0" err="1"/>
              <a:t>물러나게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4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those who seek my life be disgraced and put to shame;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those who plot my ruin be turned back in dismay.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바람에 날리는 겨 같게 하시고 여호와의 천사들이 그들을 쫓아내게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5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they be like chaff before the wind, with the angel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driving them away;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가는 길이 어둡고 미끄럽게 하시고 여호와의 천사들이 그들을 괴롭히게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their path be dark and slippery, with the angel of the LORD pursuing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잡으려고</a:t>
            </a:r>
            <a:r>
              <a:rPr dirty="0"/>
              <a:t> </a:t>
            </a:r>
            <a:r>
              <a:rPr dirty="0" err="1"/>
              <a:t>몰래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쳐놓았고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사로잡으려고</a:t>
            </a:r>
            <a:r>
              <a:rPr dirty="0"/>
              <a:t> </a:t>
            </a:r>
            <a:r>
              <a:rPr dirty="0" err="1"/>
              <a:t>구멍을</a:t>
            </a:r>
            <a:r>
              <a:rPr dirty="0"/>
              <a:t> 파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9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they hid their net for me without cause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without cause dug a pit for me,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파멸이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닥치게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쳐놓은</a:t>
            </a:r>
            <a:r>
              <a:rPr dirty="0"/>
              <a:t> </a:t>
            </a:r>
            <a:r>
              <a:rPr dirty="0" err="1"/>
              <a:t>그물에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잡히고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그 </a:t>
            </a:r>
            <a:r>
              <a:rPr dirty="0" err="1"/>
              <a:t>파멸에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6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ruin overtake them by surprise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may the net they hid entangle them, may they fall into the pit, to their ruin.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그러면 내 영혼이 여호와를 기뻐하고 주의 구원을 즐거워할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my soul will rejoice in the LORD and delight in his salvation.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1245</Words>
  <Application>Microsoft Office PowerPoint</Application>
  <PresentationFormat>와이드스크린</PresentationFormat>
  <Paragraphs>122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2022-09-06T12:31:27Z</dcterms:modified>
</cp:coreProperties>
</file>