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7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악인의</a:t>
            </a:r>
            <a:r>
              <a:rPr dirty="0"/>
              <a:t> </a:t>
            </a:r>
            <a:r>
              <a:rPr dirty="0" err="1"/>
              <a:t>죄악이</a:t>
            </a:r>
            <a:r>
              <a:rPr dirty="0"/>
              <a:t> 내 </a:t>
            </a:r>
            <a:r>
              <a:rPr dirty="0" err="1"/>
              <a:t>마음에서</a:t>
            </a:r>
            <a:r>
              <a:rPr dirty="0"/>
              <a:t> </a:t>
            </a:r>
            <a:r>
              <a:rPr dirty="0" err="1"/>
              <a:t>말하기를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눈앞에는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경외하는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없다고</a:t>
            </a:r>
            <a:r>
              <a:rPr dirty="0"/>
              <a:t> </a:t>
            </a:r>
            <a:r>
              <a:rPr dirty="0" err="1"/>
              <a:t>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245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36 For the director of music. Of David the servant of the LORD.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 oracle is within my heart concerning the sinfulness of the wicked: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is no fear of God before his eyes.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오, 주를 아는 사람들에게 주의 사랑을, 마음이 올곧은 사람들에게 주의 의를 베푸소서.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544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Continue your love to those who know you, your righteousness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upright in heart.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8499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오만한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발이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쫓아오지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악인들의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제거하지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73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May the foot of the proud not come against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the hand of the wicked drive me away.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범죄자들이 넘어져 있습니다. 저들이 엎어졌으니 다시 일어서지 못할 것입니다!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See how the evildoers lie fallen -- thrown down, not able to rise!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자기 범죄가 드러나지 않을 것처럼, 눈에 자기밖에 보이지 않는 듯 우쭐대고 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in his own eyes he flatters himself too much to detect or hate his sin.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그가 하는 말은 죄악과 속임수니 지혜롭거나 선하기는 다 틀렸습니다.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762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his mouth are wicked and deceitful; he has ceased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be wise and to do good.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잠자리에</a:t>
            </a:r>
            <a:r>
              <a:rPr dirty="0"/>
              <a:t> </a:t>
            </a:r>
            <a:r>
              <a:rPr dirty="0" err="1"/>
              <a:t>누워서도</a:t>
            </a:r>
            <a:r>
              <a:rPr dirty="0"/>
              <a:t> </a:t>
            </a:r>
            <a:r>
              <a:rPr dirty="0" err="1"/>
              <a:t>음모를</a:t>
            </a:r>
            <a:r>
              <a:rPr dirty="0"/>
              <a:t> </a:t>
            </a:r>
            <a:r>
              <a:rPr dirty="0" err="1"/>
              <a:t>꾸미고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좋지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내디디며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싫어하지</a:t>
            </a:r>
            <a:r>
              <a:rPr dirty="0"/>
              <a:t> </a:t>
            </a:r>
            <a:r>
              <a:rPr dirty="0" err="1"/>
              <a:t>않습니다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241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on his bed he plots evil; he commits himself to a sinful course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does not reject what is wrong.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오 여호와여, 주의 인자하심이 하늘에 있고 주의 신실하심이 구름까지 닿습니다.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Your love, O LORD, reaches to the heavens, your faithfulness to the skies.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의는</a:t>
            </a:r>
            <a:r>
              <a:rPr dirty="0"/>
              <a:t> </a:t>
            </a:r>
            <a:r>
              <a:rPr dirty="0" err="1"/>
              <a:t>거대한</a:t>
            </a:r>
            <a:r>
              <a:rPr dirty="0"/>
              <a:t> </a:t>
            </a:r>
            <a:r>
              <a:rPr dirty="0" err="1"/>
              <a:t>산과</a:t>
            </a:r>
            <a:r>
              <a:rPr dirty="0"/>
              <a:t> </a:t>
            </a:r>
            <a:r>
              <a:rPr dirty="0" err="1"/>
              <a:t>같고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판단은</a:t>
            </a:r>
            <a:r>
              <a:rPr dirty="0"/>
              <a:t>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깊습니다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사람과</a:t>
            </a:r>
            <a:r>
              <a:rPr dirty="0"/>
              <a:t> </a:t>
            </a:r>
            <a:r>
              <a:rPr dirty="0" err="1"/>
              <a:t>동물을</a:t>
            </a:r>
            <a:r>
              <a:rPr dirty="0"/>
              <a:t> </a:t>
            </a:r>
            <a:r>
              <a:rPr dirty="0" err="1"/>
              <a:t>모두</a:t>
            </a:r>
            <a:r>
              <a:rPr dirty="0"/>
              <a:t> </a:t>
            </a:r>
            <a:r>
              <a:rPr dirty="0" err="1"/>
              <a:t>돌보십니다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15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righteousness is like the mighty mountains,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justice like the great deep. O LORD, you preserve both man and beast.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498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오 </a:t>
            </a:r>
            <a:r>
              <a:rPr dirty="0" err="1"/>
              <a:t>하나님이여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변함없는</a:t>
            </a:r>
            <a:r>
              <a:rPr dirty="0"/>
              <a:t> </a:t>
            </a:r>
            <a:r>
              <a:rPr dirty="0" err="1"/>
              <a:t>사랑이</a:t>
            </a:r>
            <a:r>
              <a:rPr dirty="0"/>
              <a:t> </a:t>
            </a:r>
            <a:r>
              <a:rPr dirty="0" err="1"/>
              <a:t>얼마나</a:t>
            </a:r>
            <a:r>
              <a:rPr dirty="0"/>
              <a:t> </a:t>
            </a:r>
            <a:r>
              <a:rPr dirty="0" err="1"/>
              <a:t>소중한지요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자손들이</a:t>
            </a:r>
            <a:r>
              <a:rPr dirty="0"/>
              <a:t> 다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날개</a:t>
            </a:r>
            <a:r>
              <a:rPr dirty="0"/>
              <a:t> </a:t>
            </a:r>
            <a:r>
              <a:rPr dirty="0" err="1"/>
              <a:t>그늘</a:t>
            </a:r>
            <a:r>
              <a:rPr dirty="0"/>
              <a:t> </a:t>
            </a:r>
            <a:r>
              <a:rPr dirty="0" err="1"/>
              <a:t>아래</a:t>
            </a:r>
            <a:r>
              <a:rPr dirty="0"/>
              <a:t> </a:t>
            </a:r>
            <a:r>
              <a:rPr dirty="0" err="1"/>
              <a:t>피합니다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2522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priceless is your unfailing love! Both high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low among men find refuge in the shadow of your wings.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970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집의</a:t>
            </a:r>
            <a:r>
              <a:rPr dirty="0"/>
              <a:t> </a:t>
            </a:r>
            <a:r>
              <a:rPr dirty="0" err="1"/>
              <a:t>기름진</a:t>
            </a:r>
            <a:r>
              <a:rPr dirty="0"/>
              <a:t> </a:t>
            </a:r>
            <a:r>
              <a:rPr dirty="0" err="1"/>
              <a:t>것으로</a:t>
            </a:r>
            <a:r>
              <a:rPr dirty="0"/>
              <a:t> </a:t>
            </a:r>
            <a:r>
              <a:rPr dirty="0" err="1"/>
              <a:t>배부를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기쁨의</a:t>
            </a:r>
            <a:r>
              <a:rPr dirty="0"/>
              <a:t> </a:t>
            </a:r>
            <a:r>
              <a:rPr dirty="0" err="1"/>
              <a:t>강물을</a:t>
            </a:r>
            <a:r>
              <a:rPr dirty="0"/>
              <a:t> </a:t>
            </a:r>
            <a:r>
              <a:rPr dirty="0" err="1"/>
              <a:t>마시게</a:t>
            </a:r>
            <a:r>
              <a:rPr dirty="0"/>
              <a:t> </a:t>
            </a:r>
            <a:r>
              <a:rPr dirty="0" err="1"/>
              <a:t>하실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3078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feast on the abundance of your house; you give them drink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your river of delights.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36장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생명의 샘물이 주께 있으니 주의 빛으로 우리가 빛을 볼 것입니다.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with you is the fountain of life; in your light we see light.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508</Words>
  <Application>Microsoft Office PowerPoint</Application>
  <PresentationFormat>와이드스크린</PresentationFormat>
  <Paragraphs>51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2022-09-06T12:33:02Z</dcterms:modified>
</cp:coreProperties>
</file>