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악을 행하는 사람들 때문에 초조해하지 말며 죄악을 행하는 사람들을 부러워하지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0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37 Of David. Do not fret because of evil men or be envious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do wrong;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얼마 후면 악인들이 더 이상 없을 것이니 아무리 눈 씻고 찾아봐도 없을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1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while, and the wicked will be no more; though you look for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be found.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온유한 사람들은 땅을 유산으로 얻을 것이고 큰 평화를 누리며 기뻐할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meek will inherit the land and enjoy great peace.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악인들이 의인들에게 음모를 꾸미고 이를 갈고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wicked plot against the righteous and gnash their teeth at them;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비웃으실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올 줄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Lord laughs at the wicked, for he knows their day is coming.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빼 </a:t>
            </a:r>
            <a:r>
              <a:rPr dirty="0" err="1"/>
              <a:t>겨누고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가난하고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쓰러뜨리려는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draw the sword and bend the bow to bring down the poor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needy, to slay those whose ways are upright.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그들의 칼이 자기 심장을 찌를 것이요 그들의 활이 부러질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their swords will pierce their own hearts, and their bows will be broken.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한 사람의 의인이 적은 것을 가졌어도 여러 악인들이 많이 가진 것보다 낫습니다.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Better the little that the righteous have than the wealth of many wicked;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악인들의 팔은 부러지겠지만 여호와께서는 의인들을 붙들어 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power of the wicked will be broken, but the LORD upholds the righteous.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여호와께서는 정직한 사람들이 어떻게 살지 아시니 그들의 소유가 영원할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days of the blameless are known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inheritance will endure forever.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재앙이 닥칠 때도 수치를 당하지 않고 굶주림이 닥쳐올 때도 배부를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times of disaster they will not wither; in days of famine they will enjoy plenty.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풀처럼 곧 시들 것이요, 채소처럼 말라 버릴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like the grass they will soon wither, like green plants they will soon die away.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악인들은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원수들은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기름처럼</a:t>
            </a:r>
            <a:r>
              <a:rPr dirty="0"/>
              <a:t> 타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연기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8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will perish: The LORD's enemies will be like the beauty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fields, they will vanish -- vanish like smoke.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악인들은 꾸고도 갚지 않지만 의인들은 넉넉하게 베풀어 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wicked borrow and do not repay, but the righteous give generously;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복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저주하시는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the LORD blesses will inherit the land, but those he curses will be cut off.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선한 사람의 걸음을 여호와께서 정하시니 그분은 그 길을 기뻐하십니다.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the LORD delights in a man's way, he makes his steps firm;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넘어지더라도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엎어지지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주시기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he stumble, he will not fall, for the LORD upholds him with his hand.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젊어서나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늙어서나</a:t>
            </a:r>
            <a:r>
              <a:rPr dirty="0"/>
              <a:t> </a:t>
            </a: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버림받거나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구걸하는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본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6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young and now I am old, yet I have never seen the righteous forsaken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their children begging bread.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그들이 항상 흔쾌히 베풀어 꾸어 주니 그 자손이 복을 받습니다.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are always generous and lend freely; their children will be blessed.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악에서 돌아서서 선을 행하십시오. 그러면 이 땅에서 영원히 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Turn from evil and do good; then you will dwell in the land forever.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사랑하시고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성도들을</a:t>
            </a:r>
            <a:r>
              <a:rPr dirty="0"/>
              <a:t> </a:t>
            </a:r>
            <a:r>
              <a:rPr dirty="0" err="1"/>
              <a:t>저버리지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보호받으나</a:t>
            </a:r>
            <a:r>
              <a:rPr dirty="0"/>
              <a:t>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후손은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5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loves the just and will not forsake his faithful ones.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protected forever, but the offspring of the wicked will be cut off;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의인들은 땅을 유산으로 받고 거기서 영원히 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righteous will inherit the land and dwell in it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신뢰하고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걱정이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Trust in the LORD and do good; dwell in the land and enjoy safe pasture.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의인들은 입으로 지혜를 말하고 혀로는 공의를 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6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mouth of the righteous man utters wisdom,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tongue speaks what is just.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하나님의 법이 그 마음에 있으니 발이 미끄러지는 일이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law of his God is in his heart; his feet do not slip.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악인들이 의인들을 죽이려고 노려봅니다.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wicked lie in wait for the righteous, seeking their very lives;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의인들을</a:t>
            </a:r>
            <a:r>
              <a:rPr dirty="0"/>
              <a:t> 그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버려두지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때 </a:t>
            </a:r>
            <a:r>
              <a:rPr dirty="0" err="1"/>
              <a:t>유죄를</a:t>
            </a:r>
            <a:r>
              <a:rPr dirty="0"/>
              <a:t> </a:t>
            </a:r>
            <a:r>
              <a:rPr dirty="0" err="1"/>
              <a:t>선고하지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will not leave them in their power or let them be condemned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brought to trial.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바라고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지키십시오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상속하게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끊어지는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4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Wait for the LORD and keep his way. He will exalt you to inherit the land;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when the wicked are cut off, you will see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내가 악인의 세력이 커져 그 본토에 심긴 푸른 나무처럼 번성하는 것을 보았지만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5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seen a wicked and ruthless man flourishing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green tree in its native soil,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그는 곧 사라져 없어졌습니다. 내가 그를 찾아봤지만 찾을 수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soon passed away and was no more; though I looked for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could not be found.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2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주목하십시오</a:t>
            </a:r>
            <a:r>
              <a:rPr dirty="0"/>
              <a:t>.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지켜보십시오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마지막은</a:t>
            </a:r>
            <a:r>
              <a:rPr dirty="0"/>
              <a:t> </a:t>
            </a:r>
            <a:r>
              <a:rPr dirty="0" err="1"/>
              <a:t>평안할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1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the blameless, observe the upright; there is a future for the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peace.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그러나 죄인들은 모두 멸망할 것이며 악인들은 결국 끊어질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all sinners will be destroyed; the future of the wicked will be cut off.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의인들의 구원은 여호와께로부터 옵니다. 그분은 고통당할 때 그들의 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5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salvation of the righteous comes from the LORD; he is their stronghold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time of trouble.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또한 여호와를 기뻐하십시오. 그러면 그분이 당신 마음의 소원을 이루어 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Delight yourself in the LORD and he will give you the desires of your heart.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돕고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내실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악인들에게서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3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helps them and delivers them; he delivers them from the wicked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saves them, because they take refuge in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맡기십시오</a:t>
            </a:r>
            <a:r>
              <a:rPr dirty="0"/>
              <a:t>. 또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신뢰하십시오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Commit your way to the LORD; trust in him and he will do this: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그분이 당신의 의를 빛나게 하시고 당신의 의를 한낮처럼 밝히실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6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make your righteousness shine like the dawn,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justice of your cause like the noonday sun.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기다리십시오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잘돼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초조해하지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4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still before the LORD and wait patiently for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fret when men succeed in their ways,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carry out their wicked schemes.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참아</a:t>
            </a:r>
            <a:r>
              <a:rPr dirty="0"/>
              <a:t> </a:t>
            </a:r>
            <a:r>
              <a:rPr dirty="0" err="1"/>
              <a:t>내십시오</a:t>
            </a:r>
            <a:r>
              <a:rPr dirty="0"/>
              <a:t>. </a:t>
            </a:r>
            <a:r>
              <a:rPr dirty="0" err="1"/>
              <a:t>초조해하지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치달을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Refrain from anger and turn from wrath; do not fret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it leads only to evil.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악을 행하는 사람은 사라지고 여호와를 바라는 사람들은 이 땅을 유산으로 얻을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evil men will be cut off, but those who hope in the LORD will inherit the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1549</Words>
  <Application>Microsoft Office PowerPoint</Application>
  <PresentationFormat>와이드스크린</PresentationFormat>
  <Paragraphs>156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2022-09-06T12:36:01Z</dcterms:modified>
</cp:coreProperties>
</file>