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오 여호와여, 진노해 나를 꾸짖지 마시고 주의 분노로 나를 책망하지 마소서.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41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38 A psalm of David. A petition.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do not rebuke me in your anger or discipline me in your wrath.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 가슴이 뛰고 내 힘이 다 빠져 내 눈빛마저도 흐려졌습니다.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heart pounds, my strength fails me; even the light has gone from my eyes.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 상처 때문에 내 친구들과 동료들도 나를 피하고 내 이웃들도 나를 멀리합니다.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28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friends and companions avoid me because of my wounds;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neighbors stay far away.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0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내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노리는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덫을</a:t>
            </a:r>
            <a:r>
              <a:rPr dirty="0"/>
              <a:t> </a:t>
            </a:r>
            <a:r>
              <a:rPr dirty="0" err="1"/>
              <a:t>놓고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해치려는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악담을</a:t>
            </a:r>
            <a:r>
              <a:rPr dirty="0"/>
              <a:t> </a:t>
            </a:r>
            <a:r>
              <a:rPr dirty="0" err="1"/>
              <a:t>퍼부으며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하루</a:t>
            </a:r>
            <a:r>
              <a:rPr dirty="0"/>
              <a:t> </a:t>
            </a:r>
            <a:r>
              <a:rPr dirty="0" err="1"/>
              <a:t>종일</a:t>
            </a:r>
            <a:r>
              <a:rPr dirty="0"/>
              <a:t> </a:t>
            </a:r>
            <a:r>
              <a:rPr dirty="0" err="1"/>
              <a:t>속일</a:t>
            </a:r>
            <a:r>
              <a:rPr dirty="0"/>
              <a:t> </a:t>
            </a:r>
            <a:r>
              <a:rPr dirty="0" err="1"/>
              <a:t>궁리만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023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seek my life set their traps,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would harm me talk of my ruin; all day long they plot deception.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그러나 내가 귀머거리같이 듣지도 못하고 벙어리같이 입도 벙긋하지 못했습니다.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809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like a deaf man, who cannot hear, like a mute,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cannot open his mouth;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이렇게 나는 듣지 못하고 입은 있으나 대답할 수 없는 사람처럼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have become like a man who does not hear, whose mouth can offer no reply.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오 여호와여, 내가 주를 갈망하니 주께서 들어 주실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wait for you, O LORD; you will answer, O Lord my God.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37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말하기를</a:t>
            </a:r>
            <a:r>
              <a:rPr dirty="0"/>
              <a:t> “내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 </a:t>
            </a: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나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기뻐할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발이</a:t>
            </a:r>
            <a:r>
              <a:rPr dirty="0"/>
              <a:t> </a:t>
            </a:r>
            <a:r>
              <a:rPr dirty="0" err="1"/>
              <a:t>미끄러질</a:t>
            </a:r>
            <a:r>
              <a:rPr dirty="0"/>
              <a:t> 때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우쭐거릴</a:t>
            </a:r>
            <a:r>
              <a:rPr dirty="0"/>
              <a:t> </a:t>
            </a:r>
            <a:r>
              <a:rPr dirty="0" err="1"/>
              <a:t>것입니다”라고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I said, "Do not let them gloat or exalt themselves over me when my foot slips."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내가 지금 넘어지게 됐으며 고통이 내 앞에서 떠나질 않습니다.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I am about to fall, and my pain is ever with 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내가 내 죄를 고백하겠습니다. 또 내가 내 죄로 인해 괴로워합니다.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confess my iniquity; I am troubled by my sin.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내 </a:t>
            </a:r>
            <a:r>
              <a:rPr dirty="0" err="1"/>
              <a:t>적들은</a:t>
            </a:r>
            <a:r>
              <a:rPr dirty="0"/>
              <a:t> </a:t>
            </a:r>
            <a:r>
              <a:rPr dirty="0" err="1"/>
              <a:t>활기차고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넘치며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이유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수없이</a:t>
            </a:r>
            <a:r>
              <a:rPr dirty="0"/>
              <a:t> </a:t>
            </a:r>
            <a:r>
              <a:rPr dirty="0" err="1"/>
              <a:t>많습니다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08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are those who are my vigorous enemies;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hate me without reason are numerous.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주의 화살이 나를 깊이 찌르고 주의 손이 나를 심하게 눌렀습니다.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your arrows have pierced me, and your hand has come down upon 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내 </a:t>
            </a:r>
            <a:r>
              <a:rPr dirty="0" err="1"/>
              <a:t>적들은</a:t>
            </a:r>
            <a:r>
              <a:rPr dirty="0"/>
              <a:t> </a:t>
            </a:r>
            <a:r>
              <a:rPr dirty="0" err="1"/>
              <a:t>선을</a:t>
            </a:r>
            <a:r>
              <a:rPr dirty="0"/>
              <a:t> </a:t>
            </a:r>
            <a:r>
              <a:rPr dirty="0" err="1"/>
              <a:t>악으로</a:t>
            </a:r>
            <a:r>
              <a:rPr dirty="0"/>
              <a:t> </a:t>
            </a:r>
            <a:r>
              <a:rPr dirty="0" err="1"/>
              <a:t>갚고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따른다는</a:t>
            </a:r>
            <a:r>
              <a:rPr dirty="0"/>
              <a:t> </a:t>
            </a:r>
            <a:r>
              <a:rPr dirty="0" err="1"/>
              <a:t>이유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477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repay my good with evil slander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pursue what is good.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오 여호와여, 나를 버리지 마소서. 오 내 하나님이여, 나를 멀리하지 마소서.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 LORD, do not forsake me; be not far from me, O my God.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오 여호와여, 내 구원이시여, 어서 와서 나를 도우소서.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Come quickly to help me, O Lord my Savior.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주의 진노 때문에 내 몸에 멀쩡한 곳이 없고 내 죄 때문에 내 뼈가 성하지 못합니다.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92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your wrath there is no health in my body;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bones have no soundness because of my sin.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 죄들이 무거운 짐처럼 나를 짓눌러 내가 감당할 수 없습니다.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guilt has overwhelmed me like a burden too heavy to bear.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 어리석음 때문에 내 상처가 곪아 터져 악취가 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wounds fester and are loathsome because of my sinful folly.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괴로워서 심히 굽어진 채 하루 종일 신음하며 돌아다닙니다.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am bowed down and brought very low; all day long I go about mourning.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 등이 지글지글 타는 것처럼 아프며 내 몸에 멀쩡한 곳이 없습니다.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back is filled with searing pain; there is no health in my body.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내가 힘이 없고 심하게 깨졌으며 마음이 괴로워 신음합니다.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am feeble and utterly crushed; I groan in anguish of heart.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204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바라는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다 주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한숨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숨기지</a:t>
            </a:r>
            <a:r>
              <a:rPr dirty="0"/>
              <a:t> </a:t>
            </a:r>
            <a:r>
              <a:rPr dirty="0" err="1"/>
              <a:t>않겠습니다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149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my longings lie open before you, O Lord;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sighing is not hidden from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827</Words>
  <Application>Microsoft Office PowerPoint</Application>
  <PresentationFormat>와이드스크린</PresentationFormat>
  <Paragraphs>79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2022-09-06T12:38:09Z</dcterms:modified>
</cp:coreProperties>
</file>