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90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“내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내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죄짓지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내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재갈을</a:t>
            </a:r>
            <a:r>
              <a:rPr dirty="0"/>
              <a:t> </a:t>
            </a:r>
            <a:r>
              <a:rPr dirty="0" err="1"/>
              <a:t>물리리라</a:t>
            </a:r>
            <a:r>
              <a:rPr dirty="0"/>
              <a:t>” </a:t>
            </a:r>
            <a:r>
              <a:rPr dirty="0" err="1"/>
              <a:t>했으나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3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39 For the director of music. For Jeduthun. A psalm of David. I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watch my ways and keep my tongue from sin;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a muzzle on my mouth as long as the wicked are in my presence."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채찍을 내게서 없애 주소서. 주께서 손으로 치시니 내가 거의 죽게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Remove your scourge from me; I am overcome by the blow of your hand.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꾸짖어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소중히</a:t>
            </a:r>
            <a:r>
              <a:rPr dirty="0"/>
              <a:t> </a:t>
            </a:r>
            <a:r>
              <a:rPr dirty="0" err="1"/>
              <a:t>여기던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좀 </a:t>
            </a:r>
            <a:r>
              <a:rPr dirty="0" err="1"/>
              <a:t>먹듯이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하시니</a:t>
            </a:r>
            <a:r>
              <a:rPr dirty="0"/>
              <a:t> </a:t>
            </a:r>
            <a:r>
              <a:rPr dirty="0" err="1"/>
              <a:t>사람이란</a:t>
            </a:r>
            <a:r>
              <a:rPr dirty="0"/>
              <a:t> </a:t>
            </a:r>
            <a:r>
              <a:rPr dirty="0" err="1"/>
              <a:t>헛것일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1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rebuke and discipline men for their sin; you consume their wealth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moth -- each man is but a breath. Selah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78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들어주소서</a:t>
            </a:r>
            <a:r>
              <a:rPr dirty="0"/>
              <a:t>. </a:t>
            </a:r>
            <a:r>
              <a:rPr dirty="0" err="1"/>
              <a:t>부르짖는</a:t>
            </a:r>
            <a:r>
              <a:rPr dirty="0"/>
              <a:t> 내 </a:t>
            </a:r>
            <a:r>
              <a:rPr dirty="0" err="1"/>
              <a:t>소리에</a:t>
            </a:r>
            <a:r>
              <a:rPr dirty="0"/>
              <a:t> 귀 </a:t>
            </a:r>
            <a:r>
              <a:rPr dirty="0" err="1"/>
              <a:t>기울이소서</a:t>
            </a:r>
            <a:r>
              <a:rPr dirty="0"/>
              <a:t>. 내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그랬듯이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나그네가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8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my prayer, O LORD, listen to my cry for help; be not deaf to my weeping.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dwell with you as an alien, a stranger, as all my fathers were.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내게 눈길을 돌려주소서. 그래서 내가 떠나 없어지기 전에 내 기력을 되찾게 해 주소서.”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away from me, that I may rejoice again before I depart and am no more."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말없이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아예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말조차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한층</a:t>
            </a:r>
            <a:r>
              <a:rPr dirty="0"/>
              <a:t> 더 </a:t>
            </a:r>
            <a:r>
              <a:rPr dirty="0" err="1"/>
              <a:t>심해집니다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I was silent and still, not even saying anything good,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anguish increased.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부글부글</a:t>
            </a:r>
            <a:r>
              <a:rPr dirty="0"/>
              <a:t> </a:t>
            </a:r>
            <a:r>
              <a:rPr dirty="0" err="1"/>
              <a:t>끓어</a:t>
            </a:r>
            <a:r>
              <a:rPr dirty="0"/>
              <a:t> </a:t>
            </a:r>
            <a:r>
              <a:rPr dirty="0" err="1"/>
              <a:t>묵상하면서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타서</a:t>
            </a:r>
            <a:r>
              <a:rPr dirty="0"/>
              <a:t> </a:t>
            </a:r>
            <a:r>
              <a:rPr dirty="0" err="1"/>
              <a:t>급기야</a:t>
            </a:r>
            <a:r>
              <a:rPr dirty="0"/>
              <a:t> </a:t>
            </a:r>
            <a:r>
              <a:rPr dirty="0" err="1"/>
              <a:t>부르짖지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2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grew hot within me, and as I meditated,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fire burned; then I spoke with my tongue: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마지막을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내 </a:t>
            </a:r>
            <a:r>
              <a:rPr dirty="0" err="1"/>
              <a:t>인생이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덧없는지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"Show me, O LORD, my life's end and the number of my days;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know how fleeting is my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삶을</a:t>
            </a:r>
            <a:r>
              <a:rPr dirty="0"/>
              <a:t> 한 </a:t>
            </a:r>
            <a:r>
              <a:rPr dirty="0" err="1"/>
              <a:t>뼘만큼</a:t>
            </a:r>
            <a:r>
              <a:rPr dirty="0"/>
              <a:t> </a:t>
            </a:r>
            <a:r>
              <a:rPr dirty="0" err="1"/>
              <a:t>짧게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내 </a:t>
            </a:r>
            <a:r>
              <a:rPr dirty="0" err="1"/>
              <a:t>일생이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아니니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사람이란</a:t>
            </a:r>
            <a:r>
              <a:rPr dirty="0"/>
              <a:t> </a:t>
            </a:r>
            <a:r>
              <a:rPr dirty="0" err="1"/>
              <a:t>헛될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78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my days a mere handbreadth; the span of my years is as nothing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you. Each man's life is but a breath.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사람이란</a:t>
            </a:r>
            <a:r>
              <a:rPr dirty="0"/>
              <a:t> </a:t>
            </a:r>
            <a:r>
              <a:rPr dirty="0" err="1"/>
              <a:t>저마다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다니지만</a:t>
            </a:r>
            <a:r>
              <a:rPr dirty="0"/>
              <a:t> </a:t>
            </a:r>
            <a:r>
              <a:rPr dirty="0" err="1"/>
              <a:t>그림자에</a:t>
            </a:r>
            <a:r>
              <a:rPr dirty="0"/>
              <a:t> </a:t>
            </a:r>
            <a:r>
              <a:rPr dirty="0" err="1"/>
              <a:t>불과하고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별것도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법석을</a:t>
            </a:r>
            <a:r>
              <a:rPr dirty="0"/>
              <a:t> </a:t>
            </a:r>
            <a:r>
              <a:rPr dirty="0" err="1"/>
              <a:t>떨며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될지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차곡차곡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둡니다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 is a mere phantom as he goes to and </a:t>
            </a:r>
            <a:r>
              <a:rPr dirty="0" err="1"/>
              <a:t>fro</a:t>
            </a:r>
            <a:r>
              <a:rPr dirty="0"/>
              <a:t>: He bustles about,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in vain; he heaps up wealth, not knowing who will get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하지만 주여, 내가 무엇을 기다리겠습니까? 내 소망은 주께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now, Lord, what do I look for? My hope is in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모든 죄악에서 나를 구원하시고 어리석은 사람들의 조롱거리가 되지 말게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Save me from all my transgressions; do not make me the scorn of fools.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벙어리가 돼 입을 열지 않았으니 이는 주께서 하신 일이기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was silent; I would not open my mouth, for you are the one who has done this.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667</Words>
  <Application>Microsoft Office PowerPoint</Application>
  <PresentationFormat>와이드스크린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2022-09-06T12:41:37Z</dcterms:modified>
</cp:coreProperties>
</file>