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의로우신</a:t>
            </a:r>
            <a:r>
              <a:rPr dirty="0"/>
              <a:t> 내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때 </a:t>
            </a:r>
            <a:r>
              <a:rPr dirty="0" err="1"/>
              <a:t>응답하소서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곤경에서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구원하셨으니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가엾게</a:t>
            </a:r>
            <a:r>
              <a:rPr dirty="0"/>
              <a:t> </a:t>
            </a:r>
            <a:r>
              <a:rPr dirty="0" err="1"/>
              <a:t>여기시고</a:t>
            </a:r>
            <a:r>
              <a:rPr dirty="0"/>
              <a:t> 내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58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4 For the director of music. With stringed instruments.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psalm of David. Answer me when I call to you, O my righteous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me relief from my distress; be merciful to me and hear my prayer.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사람들아, 언제까지 내 영광을 더럽히며 헛된 것을 사랑하며 거짓을 구하겠느냐?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6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long, O men, will you turn my glory into shame?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you love delusions and seek false gods? Selah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경건한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택하셨음을</a:t>
            </a:r>
            <a:r>
              <a:rPr dirty="0"/>
              <a:t> </a:t>
            </a:r>
            <a:r>
              <a:rPr dirty="0" err="1"/>
              <a:t>알라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부르짖을</a:t>
            </a:r>
            <a:r>
              <a:rPr dirty="0"/>
              <a:t> 때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들으실</a:t>
            </a:r>
            <a:r>
              <a:rPr dirty="0"/>
              <a:t> </a:t>
            </a:r>
            <a:r>
              <a:rPr dirty="0" err="1"/>
              <a:t>것이라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6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 that the LORD has set apart the godly for himself;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hear when I call to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너희는 두려워하며 죄를 짓지 말라. 자리에 누워 조용히 생각하라.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5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anger do not sin; when you are on your beds,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search your hearts and be silent.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의로운 제사를 드리고 여호와를 신뢰하라.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Offer right sacrifices and trust in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0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“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주겠는가</a:t>
            </a:r>
            <a:r>
              <a:rPr dirty="0"/>
              <a:t>?” </a:t>
            </a:r>
            <a:r>
              <a:rPr dirty="0" err="1"/>
              <a:t>하오니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여호와여</a:t>
            </a:r>
            <a:r>
              <a:rPr dirty="0"/>
              <a:t>, 그 </a:t>
            </a:r>
            <a:r>
              <a:rPr dirty="0" err="1"/>
              <a:t>얼굴의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비추소서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13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are asking, "Who can show us any good?"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light of your face shine upon us, O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주께서 내 마음에 기쁨을 주셨으니 곡식과 새 포도주가 풍성할 때보다 더합니다.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40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filled my heart with greater joy than when their grain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new wine abound.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편히 눕고 자기도 하리니 나를 안전한 곳에 살게 하시는 분은 오직 여호와뿐이십니다.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16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lie down and sleep in peace, for you alone,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me dwell in safety.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360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2022-09-06T13:02:28Z</dcterms:modified>
</cp:coreProperties>
</file>