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참으며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기다렸더니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부르짖음을</a:t>
            </a:r>
            <a:r>
              <a:rPr dirty="0"/>
              <a:t> </a:t>
            </a:r>
            <a:r>
              <a:rPr dirty="0" err="1"/>
              <a:t>들으셨습니다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40 For the director of music. Of David.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waited patiently for the LORD; he turned to me and heard my cry.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신실함과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집회에서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감추지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9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hide your righteousness in my heart; I speak of your faithfulness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salvation. I do not conceal your love and your truth from the great assembly.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진리로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보호하소서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6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withhold your mercy from me, O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love and your truth always protect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내 </a:t>
            </a:r>
            <a:r>
              <a:rPr dirty="0" err="1"/>
              <a:t>죄들이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덮치니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볼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죄들이</a:t>
            </a:r>
            <a:r>
              <a:rPr dirty="0"/>
              <a:t> 내 </a:t>
            </a:r>
            <a:r>
              <a:rPr dirty="0" err="1"/>
              <a:t>머리털보다</a:t>
            </a:r>
            <a:r>
              <a:rPr dirty="0"/>
              <a:t> </a:t>
            </a:r>
            <a:r>
              <a:rPr dirty="0" err="1"/>
              <a:t>많으니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낙심했습니다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troubles without number surround me; my sins have overtaken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cannot see. They are more than the hairs of my head,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heart fails within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오 여호와여, 어서 나를 구원하소서. 오 여호와여, 어서 빨리 나를 도우소서.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pleased, O LORD, to save me; O LORD, come quickly to help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노리는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망신을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멸망하기를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3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all who seek to take my life be put to shame and confusion;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all who desire my ruin be turned back in disgrace.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내게 “아하, 아하!” 하는 사람들이 오히려 수치를 당하고 물러나게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those who say to me, "Aha! Aha!" be appalled at their own shame.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753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“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받으소서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may all who seek you rejoice and be glad in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love your salvation always say, "The LORD be exalted!"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구차합니다</a:t>
            </a:r>
            <a:r>
              <a:rPr dirty="0"/>
              <a:t>.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도움이시며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건지는</a:t>
            </a:r>
            <a:r>
              <a:rPr dirty="0"/>
              <a:t> </a:t>
            </a:r>
            <a:r>
              <a:rPr dirty="0" err="1"/>
              <a:t>분이니</a:t>
            </a:r>
            <a:r>
              <a:rPr dirty="0"/>
              <a:t> 오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지체하지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am poor and needy; may the Lord think of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are my help and my deliverer; O my God, do not delay.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구덩이에서</a:t>
            </a:r>
            <a:r>
              <a:rPr dirty="0"/>
              <a:t>, </a:t>
            </a:r>
            <a:r>
              <a:rPr dirty="0" err="1"/>
              <a:t>진흙탕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끌어내셔서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안전하게</a:t>
            </a:r>
            <a:r>
              <a:rPr dirty="0"/>
              <a:t> </a:t>
            </a:r>
            <a:r>
              <a:rPr dirty="0" err="1"/>
              <a:t>걷도록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lifted me out of the slimy pit, out of the mud and mire;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 my feet on a rock and gave me a firm place to stand.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입에</a:t>
            </a:r>
            <a:r>
              <a:rPr dirty="0"/>
              <a:t> 새 </a:t>
            </a:r>
            <a:r>
              <a:rPr dirty="0" err="1"/>
              <a:t>노래를</a:t>
            </a:r>
            <a:r>
              <a:rPr dirty="0"/>
              <a:t>,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5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a new song in my mouth, a hymn of praise to our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will see and fear and put their trust in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거짓의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빠지는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돌아보지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 makes the LORD his trust,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does not look to the proud, to those who turn aside to false gods.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말하려고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일일이</a:t>
            </a:r>
            <a:r>
              <a:rPr dirty="0"/>
              <a:t> 다 </a:t>
            </a:r>
            <a:r>
              <a:rPr dirty="0" err="1"/>
              <a:t>열거할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Many, O LORD my God, are the wonders you have done.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things you planned for us no one can recount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I to speak and tell of them, they would be too many to declare.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제사와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않으셨고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속죄제도</a:t>
            </a:r>
            <a:r>
              <a:rPr dirty="0"/>
              <a:t> </a:t>
            </a:r>
            <a:r>
              <a:rPr dirty="0" err="1"/>
              <a:t>요구하지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주셨으니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4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Sacrifice and offering you did not desire, but my ears you have pierced;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burnt offerings and sin offerings you did not require.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그때야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6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"Here I am, I have come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 is written about me in the scroll.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법이</a:t>
            </a:r>
            <a:r>
              <a:rPr dirty="0"/>
              <a:t> 내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있습니다”라고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desire to do your will, O my God; your law is within my heart."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5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집회에서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입술을</a:t>
            </a:r>
            <a:r>
              <a:rPr dirty="0"/>
              <a:t> </a:t>
            </a:r>
            <a:r>
              <a:rPr dirty="0" err="1"/>
              <a:t>막지</a:t>
            </a:r>
            <a:r>
              <a:rPr dirty="0"/>
              <a:t> </a:t>
            </a:r>
            <a:r>
              <a:rPr dirty="0" err="1"/>
              <a:t>않았음을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아시지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proclaim righteousness in the great assembly;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seal my lips, as you know, O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909</Words>
  <Application>Microsoft Office PowerPoint</Application>
  <PresentationFormat>와이드스크린</PresentationFormat>
  <Paragraphs>83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2022-09-06T12:43:37Z</dcterms:modified>
</cp:coreProperties>
</file>