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고통당할</a:t>
            </a:r>
            <a:r>
              <a:rPr dirty="0"/>
              <a:t> 때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건지실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06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41 For the director of music. A psalm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he who has regard for the weak; the LORD delivers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times of trouble.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그러나 오 여호와여, 내게 자비를 베푸소서. 나를 일으켜 내가 그들에게 갚아 주게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you, O LORD, have mercy on me; raise me up, that I may repay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나를 기뻐하시는 줄 내가 압니다. 내 적들이 나를 이기지 못하기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know that you are pleased with me, for my enemy does not triumph over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진실함을 보신 주께서 나를 붙드시고 주의 얼굴 앞에 영원히 세우십니다.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my integrity you uphold me and set me in your presence forever.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이스라엘의 하나님 여호와를 영원부터 영원까지 찬양합니다. 아멘, 아멘.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5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the LORD, the God of Israel, from everlasting to everlasting.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Amen and Amen.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보호하시고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내주지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6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protect him and preserve his life;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bless him in the land and not surrender him to the desire of his foes.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아플</a:t>
            </a:r>
            <a:r>
              <a:rPr dirty="0"/>
              <a:t> 때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병상에서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건강하게</a:t>
            </a:r>
            <a:r>
              <a:rPr dirty="0"/>
              <a:t> 해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sustain him on his sickbed and restore him from his bed of illness.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7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“오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여기시고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”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said, "O LORD, have mercy on me; heal me, for I have sinned against you."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적들이 내게 악담을 합니다. “그가 언제 죽을까? 그의 이름이 언제 사라질까?”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enemies say of me in malice, "When will he die and his name perish?"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보러</a:t>
            </a:r>
            <a:r>
              <a:rPr dirty="0"/>
              <a:t> </a:t>
            </a:r>
            <a:r>
              <a:rPr dirty="0" err="1"/>
              <a:t>와서는</a:t>
            </a:r>
            <a:r>
              <a:rPr dirty="0"/>
              <a:t> </a:t>
            </a:r>
            <a:r>
              <a:rPr dirty="0" err="1"/>
              <a:t>빈말이나</a:t>
            </a:r>
            <a:r>
              <a:rPr dirty="0"/>
              <a:t> </a:t>
            </a:r>
            <a:r>
              <a:rPr dirty="0" err="1"/>
              <a:t>늘어놓고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두었다가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퍼뜨리고</a:t>
            </a:r>
            <a:r>
              <a:rPr dirty="0"/>
              <a:t> </a:t>
            </a:r>
            <a:r>
              <a:rPr dirty="0" err="1"/>
              <a:t>다닙니다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0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one comes to see me, he speaks falsely,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his heart gathers slander; then he goes out and spreads it abroad.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합심해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수군거리고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해칠까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세우면서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2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my enemies whisper together against me; they imagine the worst for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“그가 몹쓸 병에 걸려서 자리에서 다시는 일어나지 못할 것이다”라고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 vile disease has beset him; he will never get up from the place where he lies."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믿던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친구</a:t>
            </a:r>
            <a:r>
              <a:rPr dirty="0"/>
              <a:t>, 내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먹던</a:t>
            </a:r>
            <a:r>
              <a:rPr dirty="0"/>
              <a:t> 그 </a:t>
            </a:r>
            <a:r>
              <a:rPr dirty="0" err="1"/>
              <a:t>친구조차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발꿈치를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33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my close friend, whom I trusted, he who shared my bread,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lifted up his heel against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568</Words>
  <Application>Microsoft Office PowerPoint</Application>
  <PresentationFormat>와이드스크린</PresentationFormat>
  <Paragraphs>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2022-09-06T12:45:06Z</dcterms:modified>
</cp:coreProperties>
</file>