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사슴이</a:t>
            </a:r>
            <a:r>
              <a:rPr dirty="0"/>
              <a:t> </a:t>
            </a:r>
            <a:r>
              <a:rPr dirty="0" err="1"/>
              <a:t>목이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헐떡거리며</a:t>
            </a:r>
            <a:r>
              <a:rPr dirty="0"/>
              <a:t> </a:t>
            </a:r>
            <a:r>
              <a:rPr dirty="0" err="1"/>
              <a:t>시냇물을</a:t>
            </a:r>
            <a:r>
              <a:rPr dirty="0"/>
              <a:t> </a:t>
            </a:r>
            <a:r>
              <a:rPr dirty="0" err="1"/>
              <a:t>찾듯이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목이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찾습니다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96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42 For the director of music. A maskil of the Sons of Korah.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deer pants for streams of water, so my soul pants for you, O God.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1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내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조롱하며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“네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칼이</a:t>
            </a:r>
            <a:r>
              <a:rPr dirty="0"/>
              <a:t> 내 </a:t>
            </a:r>
            <a:r>
              <a:rPr dirty="0" err="1"/>
              <a:t>뼈마디를</a:t>
            </a:r>
            <a:r>
              <a:rPr dirty="0"/>
              <a:t> </a:t>
            </a:r>
            <a:r>
              <a:rPr dirty="0" err="1"/>
              <a:t>쑤시는</a:t>
            </a:r>
            <a:r>
              <a:rPr dirty="0"/>
              <a:t> 것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74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bones suffer mortal agony as my foes taunt me, saying to me all day long,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 is your God?"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45732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오 내 </a:t>
            </a:r>
            <a:r>
              <a:rPr dirty="0" err="1"/>
              <a:t>영혼아</a:t>
            </a:r>
            <a:r>
              <a:rPr dirty="0"/>
              <a:t>, 왜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풀이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왜 </a:t>
            </a:r>
            <a:r>
              <a:rPr dirty="0" err="1"/>
              <a:t>이렇게</a:t>
            </a:r>
            <a:r>
              <a:rPr dirty="0"/>
              <a:t> 내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불안해하느냐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바라라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찬양하리라</a:t>
            </a:r>
            <a:r>
              <a:rPr dirty="0"/>
              <a:t>. </a:t>
            </a:r>
            <a:r>
              <a:rPr dirty="0" err="1"/>
              <a:t>그분은</a:t>
            </a:r>
            <a:r>
              <a:rPr dirty="0"/>
              <a:t> 내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도와주시는</a:t>
            </a:r>
            <a:r>
              <a:rPr dirty="0"/>
              <a:t> </a:t>
            </a:r>
            <a:r>
              <a:rPr dirty="0" err="1"/>
              <a:t>분이며</a:t>
            </a:r>
            <a:r>
              <a:rPr dirty="0"/>
              <a:t> 내 </a:t>
            </a:r>
            <a:r>
              <a:rPr dirty="0" err="1"/>
              <a:t>하나님이십니다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96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are you downcast, O my soul? Why so disturbed within me?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your hope in God, for I will yet praise him, my Savior and my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4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내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,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목말라합니다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나아가서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뵐 수 </a:t>
            </a:r>
            <a:r>
              <a:rPr dirty="0" err="1"/>
              <a:t>있겠습니까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856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soul thirsts for God, for the living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can I go and meet with God?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81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밤낮으로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“네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?” </a:t>
            </a:r>
            <a:r>
              <a:rPr dirty="0" err="1"/>
              <a:t>하니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눈물이</a:t>
            </a:r>
            <a:r>
              <a:rPr dirty="0"/>
              <a:t> </a:t>
            </a:r>
            <a:r>
              <a:rPr dirty="0" err="1"/>
              <a:t>밤낮으로</a:t>
            </a:r>
            <a:r>
              <a:rPr dirty="0"/>
              <a:t> 내 </a:t>
            </a:r>
            <a:r>
              <a:rPr dirty="0" err="1"/>
              <a:t>음식이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34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tears have been my food day and night, while men say to me all day long,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 is your God?"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지난날들을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토해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그 </a:t>
            </a:r>
            <a:r>
              <a:rPr dirty="0" err="1"/>
              <a:t>행렬을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가며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명절을</a:t>
            </a:r>
            <a:r>
              <a:rPr dirty="0"/>
              <a:t> </a:t>
            </a:r>
            <a:r>
              <a:rPr dirty="0" err="1"/>
              <a:t>지키러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외치며</a:t>
            </a:r>
            <a:r>
              <a:rPr dirty="0"/>
              <a:t> </a:t>
            </a:r>
            <a:r>
              <a:rPr dirty="0" err="1"/>
              <a:t>찬양했습니다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75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things I remember as I pour out my soul: how I used to go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multitude, leading the procession to the house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shouts of joy and thanksgiving among the festive throng.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오 내 </a:t>
            </a:r>
            <a:r>
              <a:rPr dirty="0" err="1"/>
              <a:t>영혼아</a:t>
            </a:r>
            <a:r>
              <a:rPr dirty="0"/>
              <a:t>, 왜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풀이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이렇게</a:t>
            </a:r>
            <a:r>
              <a:rPr dirty="0"/>
              <a:t> 내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불안해하느냐</a:t>
            </a:r>
            <a:r>
              <a:rPr dirty="0"/>
              <a:t>?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바라라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도와주시는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찬양하리라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21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are you downcast, O my soul? Why so disturbed within me?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your hope in God, for I will yet praise him, my Savior and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616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오 내 </a:t>
            </a:r>
            <a:r>
              <a:rPr dirty="0" err="1"/>
              <a:t>하나님이여</a:t>
            </a:r>
            <a:r>
              <a:rPr dirty="0"/>
              <a:t>, 내 </a:t>
            </a:r>
            <a:r>
              <a:rPr dirty="0" err="1"/>
              <a:t>영혼이</a:t>
            </a:r>
            <a:r>
              <a:rPr dirty="0"/>
              <a:t> 내 </a:t>
            </a:r>
            <a:r>
              <a:rPr dirty="0" err="1"/>
              <a:t>속에서</a:t>
            </a:r>
            <a:r>
              <a:rPr dirty="0"/>
              <a:t> 풀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땅 </a:t>
            </a:r>
            <a:r>
              <a:rPr dirty="0" err="1"/>
              <a:t>헤르몬</a:t>
            </a:r>
            <a:r>
              <a:rPr dirty="0"/>
              <a:t> 산,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미살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바라보며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기억할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4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God. My soul is downcast within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will remember you from the land of the Jordan,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heights of Hermon -- from Mount Mizar.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폭포</a:t>
            </a:r>
            <a:r>
              <a:rPr dirty="0"/>
              <a:t> </a:t>
            </a:r>
            <a:r>
              <a:rPr dirty="0" err="1"/>
              <a:t>소리에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바다가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파도와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물결이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덮칩니다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72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Deep calls to deep in the roar of your waterfalls;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your waves and breakers have swept over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낮에는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신실함을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밤에는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노래가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내 </a:t>
            </a:r>
            <a:r>
              <a:rPr dirty="0" err="1"/>
              <a:t>기도가</a:t>
            </a:r>
            <a:r>
              <a:rPr dirty="0"/>
              <a:t> 내 </a:t>
            </a:r>
            <a:r>
              <a:rPr dirty="0" err="1"/>
              <a:t>생명</a:t>
            </a:r>
            <a:r>
              <a:rPr dirty="0"/>
              <a:t> </a:t>
            </a:r>
            <a:r>
              <a:rPr dirty="0" err="1"/>
              <a:t>되신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닿을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13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day the LORD directs his love, at night his song is with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a prayer to the God of my life.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내 </a:t>
            </a:r>
            <a:r>
              <a:rPr dirty="0" err="1"/>
              <a:t>반석이신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“왜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잊으셨습니까</a:t>
            </a:r>
            <a:r>
              <a:rPr dirty="0"/>
              <a:t>? </a:t>
            </a:r>
            <a:r>
              <a:rPr dirty="0" err="1"/>
              <a:t>내가</a:t>
            </a:r>
            <a:r>
              <a:rPr dirty="0"/>
              <a:t> 왜 </a:t>
            </a:r>
            <a:r>
              <a:rPr dirty="0" err="1"/>
              <a:t>적들에게</a:t>
            </a:r>
            <a:r>
              <a:rPr dirty="0"/>
              <a:t> </a:t>
            </a:r>
            <a:r>
              <a:rPr dirty="0" err="1"/>
              <a:t>억눌린</a:t>
            </a:r>
            <a:r>
              <a:rPr dirty="0"/>
              <a:t> 채 </a:t>
            </a:r>
            <a:r>
              <a:rPr dirty="0" err="1"/>
              <a:t>슬퍼하며</a:t>
            </a:r>
            <a:r>
              <a:rPr dirty="0"/>
              <a:t> </a:t>
            </a:r>
            <a:r>
              <a:rPr dirty="0" err="1"/>
              <a:t>돌아다녀야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11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say to God my Rock, "Why have you forgotten me?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must I go about mourning, oppressed by the enemy?"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636</Words>
  <Application>Microsoft Office PowerPoint</Application>
  <PresentationFormat>와이드스크린</PresentationFormat>
  <Paragraphs>59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2022-09-06T12:46:33Z</dcterms:modified>
</cp:coreProperties>
</file>