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우리가</a:t>
            </a:r>
            <a:r>
              <a:rPr dirty="0"/>
              <a:t> 두 </a:t>
            </a:r>
            <a:r>
              <a:rPr dirty="0" err="1"/>
              <a:t>귀로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옛날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시대에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들려주었습니다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44 For the director of music. Of the Sons of Korah.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maskil. We have heard with our ears, O God;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fathers have told us what you did in their days, in days long ago.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적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물러나게</a:t>
            </a:r>
            <a:r>
              <a:rPr dirty="0"/>
              <a:t> </a:t>
            </a:r>
            <a:r>
              <a:rPr dirty="0" err="1"/>
              <a:t>하시니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멋대로</a:t>
            </a:r>
            <a:r>
              <a:rPr dirty="0"/>
              <a:t> </a:t>
            </a:r>
            <a:r>
              <a:rPr dirty="0" err="1"/>
              <a:t>약탈해</a:t>
            </a:r>
            <a:r>
              <a:rPr dirty="0"/>
              <a:t> </a:t>
            </a:r>
            <a:r>
              <a:rPr dirty="0" err="1"/>
              <a:t>갑니다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457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made us retreat before the enemy,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our adversaries have plundered us.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양처럼</a:t>
            </a:r>
            <a:r>
              <a:rPr dirty="0"/>
              <a:t> </a:t>
            </a:r>
            <a:r>
              <a:rPr dirty="0" err="1"/>
              <a:t>잡아먹히게</a:t>
            </a:r>
            <a:r>
              <a:rPr dirty="0"/>
              <a:t> </a:t>
            </a:r>
            <a:r>
              <a:rPr dirty="0" err="1"/>
              <a:t>내어</a:t>
            </a:r>
            <a:r>
              <a:rPr dirty="0"/>
              <a:t> </a:t>
            </a:r>
            <a:r>
              <a:rPr dirty="0" err="1"/>
              <a:t>주셨고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가운데로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버리셨습니다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95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gave us up to be devoured like sheep and have scattered us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the nations.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주께서 주의 백성을 헐값에 넘기시니 주께는 돈벌이도 되지 않습니다!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sold your people for a pittance, gaining nothing from their sale.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이웃의</a:t>
            </a:r>
            <a:r>
              <a:rPr dirty="0"/>
              <a:t> </a:t>
            </a:r>
            <a:r>
              <a:rPr dirty="0" err="1"/>
              <a:t>비난거리가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조롱거리와</a:t>
            </a:r>
            <a:r>
              <a:rPr dirty="0"/>
              <a:t> </a:t>
            </a:r>
            <a:r>
              <a:rPr dirty="0" err="1"/>
              <a:t>웃음거리가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255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made us a reproach to our neighbors,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scorn and derision of those around us.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본보기가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하시니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저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고개를</a:t>
            </a:r>
            <a:r>
              <a:rPr dirty="0"/>
              <a:t> </a:t>
            </a:r>
            <a:r>
              <a:rPr dirty="0" err="1"/>
              <a:t>젓습니다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90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made us a byword among the nations;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peoples shake their heads at us.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내가 하루 종일 혼란스럽고 내 얼굴이 수치로 뒤덮였으니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disgrace is before me all day long, and my face is covered with shame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비난하고</a:t>
            </a:r>
            <a:r>
              <a:rPr dirty="0"/>
              <a:t> </a:t>
            </a:r>
            <a:r>
              <a:rPr dirty="0" err="1"/>
              <a:t>헐뜯는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빈정거림</a:t>
            </a:r>
            <a:r>
              <a:rPr dirty="0"/>
              <a:t> </a:t>
            </a:r>
            <a:r>
              <a:rPr dirty="0" err="1"/>
              <a:t>때문이며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적들과</a:t>
            </a:r>
            <a:r>
              <a:rPr dirty="0"/>
              <a:t> </a:t>
            </a:r>
            <a:r>
              <a:rPr dirty="0" err="1"/>
              <a:t>보복하려는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991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taunts of those who reproach and revile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 enemy, who is bent on revenge.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임했으나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잊지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소홀히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234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this happened to us, though we had not forgotten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been false to your covenant.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우리 마음이 돌아서지 않았으며 우리 발걸음도 주의 길을 벗어나지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Our hearts had not turned back; our feet had not strayed from your path.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자칼의</a:t>
            </a:r>
            <a:r>
              <a:rPr dirty="0"/>
              <a:t> </a:t>
            </a:r>
            <a:r>
              <a:rPr dirty="0" err="1"/>
              <a:t>처소에서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쳐부수셨고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그림자로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덮으셨습니다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761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crushed us and made us a haunt for jackals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covered us over with deep darkness.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23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쫓아내시고</a:t>
            </a:r>
            <a:r>
              <a:rPr dirty="0"/>
              <a:t> 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조상들을</a:t>
            </a:r>
            <a:r>
              <a:rPr dirty="0"/>
              <a:t> </a:t>
            </a:r>
            <a:r>
              <a:rPr dirty="0" err="1"/>
              <a:t>심어</a:t>
            </a:r>
            <a:r>
              <a:rPr dirty="0"/>
              <a:t> </a:t>
            </a:r>
            <a:r>
              <a:rPr dirty="0" err="1"/>
              <a:t>놓으셨으며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그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치시고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조상들은</a:t>
            </a:r>
            <a:r>
              <a:rPr dirty="0"/>
              <a:t> </a:t>
            </a:r>
            <a:r>
              <a:rPr dirty="0" err="1"/>
              <a:t>번창하게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10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your hand you drove out the nations and planted our fathers;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crushed the peoples and made our fathers flourish.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우리가 혹시 우리 하나님의 이름을 잊었더라면 혹은 이방 신들에게 손을 뻗었더라면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36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we had forgotten the name of our God or spread out our hands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 foreign god,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하나님께서 설마 모르셨겠습니까? 주께서는 마음의 비밀도 다 아시지 않습니까?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would not God have discovered it, since he knows the secrets of the heart?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하루</a:t>
            </a:r>
            <a:r>
              <a:rPr dirty="0"/>
              <a:t> </a:t>
            </a:r>
            <a:r>
              <a:rPr dirty="0" err="1"/>
              <a:t>종일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당하니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도살장에</a:t>
            </a:r>
            <a:r>
              <a:rPr dirty="0"/>
              <a:t> </a:t>
            </a:r>
            <a:r>
              <a:rPr dirty="0" err="1"/>
              <a:t>끌려가는</a:t>
            </a:r>
            <a:r>
              <a:rPr dirty="0"/>
              <a:t> 양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신세입니다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730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for your sake we face death all day long;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are considered as sheep to be slaughtered.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079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깨어나소서</a:t>
            </a:r>
            <a:r>
              <a:rPr dirty="0"/>
              <a:t>. 왜 </a:t>
            </a:r>
            <a:r>
              <a:rPr dirty="0" err="1"/>
              <a:t>주무시고</a:t>
            </a:r>
            <a:r>
              <a:rPr dirty="0"/>
              <a:t> </a:t>
            </a:r>
            <a:r>
              <a:rPr dirty="0" err="1"/>
              <a:t>계십니까</a:t>
            </a:r>
            <a:r>
              <a:rPr dirty="0"/>
              <a:t>?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영영</a:t>
            </a:r>
            <a:r>
              <a:rPr dirty="0"/>
              <a:t> </a:t>
            </a:r>
            <a:r>
              <a:rPr dirty="0" err="1"/>
              <a:t>외면하지</a:t>
            </a:r>
            <a:r>
              <a:rPr dirty="0"/>
              <a:t> </a:t>
            </a:r>
            <a:r>
              <a:rPr dirty="0" err="1"/>
              <a:t>마소서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Awake, O Lord! Why do you sleep? Rouse yourself! Do not reject us forever.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왜 그렇게 주의 얼굴을 숨기시며 우리의 처참함과 억압당하는 것을 잊고 계십니까?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Why do you hide your face and forget our misery and oppression?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우리 영혼이 흙먼지에 처박혔고 뱃가죽이 땅에 붙었습니다.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We are brought down to the dust; our bodies cling to the ground.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일어나 우리를 도와주소서. 주의 변함없는 사랑 때문에라도 우리를 구원하소서.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Rise up and help us; redeem us because of your unfailing love.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247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차지한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아니고</a:t>
            </a:r>
            <a:r>
              <a:rPr dirty="0"/>
              <a:t> </a:t>
            </a:r>
            <a:r>
              <a:rPr dirty="0" err="1"/>
              <a:t>자신들의</a:t>
            </a:r>
            <a:r>
              <a:rPr dirty="0"/>
              <a:t> </a:t>
            </a:r>
            <a:r>
              <a:rPr dirty="0" err="1"/>
              <a:t>팔로</a:t>
            </a:r>
            <a:r>
              <a:rPr dirty="0"/>
              <a:t> </a:t>
            </a:r>
            <a:r>
              <a:rPr dirty="0" err="1"/>
              <a:t>구원한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오른손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팔,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얼굴빛으로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내리셨기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5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not by their sword that they won the land,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did their arm bring them victory; it was your right hand, your arm,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light of your face, for you loved them.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오 하나님이여, 주는 내 왕이십니다. 야곱을 위해 승리를 명령하소서.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are my King and my God, who decrees victories for Jacob.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3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적들을</a:t>
            </a:r>
            <a:r>
              <a:rPr dirty="0"/>
              <a:t> </a:t>
            </a:r>
            <a:r>
              <a:rPr dirty="0" err="1"/>
              <a:t>물리칠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맞서</a:t>
            </a:r>
            <a:r>
              <a:rPr dirty="0"/>
              <a:t> </a:t>
            </a:r>
            <a:r>
              <a:rPr dirty="0" err="1"/>
              <a:t>일어나는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짓밟을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89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you we push back our enemies; through your name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trample our foes.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나는 내 활을 믿지 않을 것입니다. 내 칼도 내게 승리를 안겨 주지 못하기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do not trust in my bow, my sword does not bring me victory;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적들에게서</a:t>
            </a:r>
            <a:r>
              <a:rPr dirty="0"/>
              <a:t> </a:t>
            </a:r>
            <a:r>
              <a:rPr dirty="0" err="1"/>
              <a:t>구원하셨고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731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give us victory over our enemies,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you put our adversaries to shame.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하루</a:t>
            </a:r>
            <a:r>
              <a:rPr dirty="0"/>
              <a:t> </a:t>
            </a:r>
            <a:r>
              <a:rPr dirty="0" err="1"/>
              <a:t>종일</a:t>
            </a:r>
            <a:r>
              <a:rPr dirty="0"/>
              <a:t> </a:t>
            </a:r>
            <a:r>
              <a:rPr dirty="0" err="1"/>
              <a:t>하나님만</a:t>
            </a:r>
            <a:r>
              <a:rPr dirty="0"/>
              <a:t> </a:t>
            </a:r>
            <a:r>
              <a:rPr dirty="0" err="1"/>
              <a:t>자랑합니다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찬양합니다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754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God we make our boast all day long,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 will praise your name forever. Selah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58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외면하시고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주십니까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군대와</a:t>
            </a:r>
            <a:r>
              <a:rPr dirty="0"/>
              <a:t> </a:t>
            </a:r>
            <a:r>
              <a:rPr dirty="0" err="1"/>
              <a:t>함께하지</a:t>
            </a:r>
            <a:r>
              <a:rPr dirty="0"/>
              <a:t> </a:t>
            </a:r>
            <a:r>
              <a:rPr dirty="0" err="1"/>
              <a:t>않으십니까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421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 you have rejected and humbled us;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no longer go out with our armies.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1049</Words>
  <Application>Microsoft Office PowerPoint</Application>
  <PresentationFormat>와이드스크린</PresentationFormat>
  <Paragraphs>111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2022-09-06T12:49:55Z</dcterms:modified>
</cp:coreProperties>
</file>