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시를</a:t>
            </a:r>
            <a:r>
              <a:rPr dirty="0"/>
              <a:t> </a:t>
            </a:r>
            <a:r>
              <a:rPr dirty="0" err="1"/>
              <a:t>읊조리게</a:t>
            </a:r>
            <a:r>
              <a:rPr dirty="0"/>
              <a:t> </a:t>
            </a:r>
            <a:r>
              <a:rPr dirty="0" err="1"/>
              <a:t>되니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떨리지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능숙한</a:t>
            </a:r>
            <a:r>
              <a:rPr dirty="0"/>
              <a:t> </a:t>
            </a:r>
            <a:r>
              <a:rPr dirty="0" err="1"/>
              <a:t>작가의</a:t>
            </a:r>
            <a:r>
              <a:rPr dirty="0"/>
              <a:t> </a:t>
            </a:r>
            <a:r>
              <a:rPr dirty="0" err="1"/>
              <a:t>붓입니다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36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45 For the director of music. To the tune of "Lilies."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Sons of Korah. A maskil. A wedding song. My heart is stirred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a noble theme as I recite my verses for the king; my tongue is the pen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 skillful writer.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오 딸아, 듣고 생각하고 귀를 기울여라. 네 백성들과 네 아버지의 집은 이제 잊어버려라.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75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Listen, O daughter, consider and give ear: Forget your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father's house.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그리하면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네 </a:t>
            </a:r>
            <a:r>
              <a:rPr dirty="0" err="1"/>
              <a:t>아름다움에</a:t>
            </a:r>
            <a:r>
              <a:rPr dirty="0"/>
              <a:t> </a:t>
            </a:r>
            <a:r>
              <a:rPr dirty="0" err="1"/>
              <a:t>흐뭇해하실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네 </a:t>
            </a:r>
            <a:r>
              <a:rPr dirty="0" err="1"/>
              <a:t>주인이시니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경배하여라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king is enthralled by your beauty; honor him, for he is your lord.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두로의 딸이 선물을 들고 올 것이요, 부유한 백성들도 네 은총을 구할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Daughter of Tyre will come with a gift, men of wealth will seek your favor.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왕의 딸이 그 안에서 모든 영광을 누리니 그 옷은 금으로 수놓은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glorious is the princess within her chamber; her gown is interwoven with gold.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그가 수놓인 옷을 입고 왕께로 인도될 것이며 시녀들도 그 뒤를 따를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391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embroidered garments she is led to the king; her virgin companions follow 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are brought to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그들은 기뻐하고 즐거워하며 이끄는 대로 왕궁으로 들어갈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are led in with joy and gladness; they enter the palace of the king.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왕의 자녀들은 왕의 조상의 자리를 이어받고 왕께서 그들을 온 땅의 왕들로 삼을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56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sons will take the place of your fathers;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make them princes throughout the land.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30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온 </a:t>
            </a:r>
            <a:r>
              <a:rPr dirty="0" err="1"/>
              <a:t>세대에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기억하게</a:t>
            </a:r>
            <a:r>
              <a:rPr dirty="0"/>
              <a:t> 할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찬양할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45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perpetuate your memory through all generations;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nations will praise you for ever and ever.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이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분입니다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입술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은혜가</a:t>
            </a:r>
            <a:r>
              <a:rPr dirty="0"/>
              <a:t> </a:t>
            </a:r>
            <a:r>
              <a:rPr dirty="0" err="1"/>
              <a:t>쏟아졌으니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1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the most excellent of men and your lips have been anointed with grace,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since God has blessed you forever.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오 지극히 강하신 이여, 왕의 칼을 옆에 차고 영화와 위엄으로 옷 입으소서.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5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Gird your sword upon your side,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mighty one; clothe yourself with splendor and majesty.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04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진리와</a:t>
            </a:r>
            <a:r>
              <a:rPr dirty="0"/>
              <a:t> </a:t>
            </a:r>
            <a:r>
              <a:rPr dirty="0" err="1"/>
              <a:t>겸손과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위엄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당당히</a:t>
            </a:r>
            <a:r>
              <a:rPr dirty="0"/>
              <a:t> </a:t>
            </a:r>
            <a:r>
              <a:rPr dirty="0" err="1"/>
              <a:t>나가소서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오른손이</a:t>
            </a:r>
            <a:r>
              <a:rPr dirty="0"/>
              <a:t> </a:t>
            </a: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줄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05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majesty ride forth victoriously in behalf of truth, humility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righteousness; let your right hand display awesome deeds.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왕의 화살이 날카로워 왕의 적들의 심장을 뚫으니 그들이 왕의 발 아래 쓰러집니다.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59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your sharp arrows pierce the hearts of the king's enemies;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nations fall beneath your feet.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오 하나님이여, 주의 옥좌는 영원할 것이며 주의 나라의 규는 공의의 규가 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55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throne, O God, will last for ever and ever;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scepter of justice will be the scepter of your kingdom.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사랑하고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싫어하니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기쁨의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동료들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세우셨습니다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22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love righteousness and hate wickedness; therefore God, your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set you above your companions by anointing you with the oil of joy.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옷에서</a:t>
            </a:r>
            <a:r>
              <a:rPr dirty="0"/>
              <a:t> </a:t>
            </a:r>
            <a:r>
              <a:rPr dirty="0" err="1"/>
              <a:t>몰약과</a:t>
            </a:r>
            <a:r>
              <a:rPr dirty="0"/>
              <a:t> </a:t>
            </a:r>
            <a:r>
              <a:rPr dirty="0" err="1"/>
              <a:t>알로에와</a:t>
            </a:r>
            <a:r>
              <a:rPr dirty="0"/>
              <a:t> </a:t>
            </a:r>
            <a:r>
              <a:rPr dirty="0" err="1"/>
              <a:t>계피</a:t>
            </a:r>
            <a:r>
              <a:rPr dirty="0"/>
              <a:t> </a:t>
            </a:r>
            <a:r>
              <a:rPr dirty="0" err="1"/>
              <a:t>향이</a:t>
            </a:r>
            <a:r>
              <a:rPr dirty="0"/>
              <a:t> </a:t>
            </a:r>
            <a:r>
              <a:rPr dirty="0" err="1"/>
              <a:t>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상아궁에서</a:t>
            </a:r>
            <a:r>
              <a:rPr dirty="0"/>
              <a:t> </a:t>
            </a:r>
            <a:r>
              <a:rPr dirty="0" err="1"/>
              <a:t>흘러나오는</a:t>
            </a:r>
            <a:r>
              <a:rPr dirty="0"/>
              <a:t> </a:t>
            </a:r>
            <a:r>
              <a:rPr dirty="0" err="1"/>
              <a:t>현악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기쁘게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12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your robes are fragrant with myrrh and aloes and cassia;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palaces adorned with ivory the music of the strings makes you glad.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소중히</a:t>
            </a:r>
            <a:r>
              <a:rPr dirty="0"/>
              <a:t> </a:t>
            </a:r>
            <a:r>
              <a:rPr dirty="0" err="1"/>
              <a:t>여기는</a:t>
            </a:r>
            <a:r>
              <a:rPr dirty="0"/>
              <a:t> </a:t>
            </a:r>
            <a:r>
              <a:rPr dirty="0" err="1"/>
              <a:t>여자들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딸들이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오른쪽에는</a:t>
            </a:r>
            <a:r>
              <a:rPr dirty="0"/>
              <a:t> </a:t>
            </a:r>
            <a:r>
              <a:rPr dirty="0" err="1"/>
              <a:t>오빌의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치장한</a:t>
            </a:r>
            <a:r>
              <a:rPr dirty="0"/>
              <a:t> </a:t>
            </a:r>
            <a:r>
              <a:rPr dirty="0" err="1"/>
              <a:t>왕후가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486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Daughters of kings are among your honored women;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your right hand is the royal bride in gold of Ophir.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768</Words>
  <Application>Microsoft Office PowerPoint</Application>
  <PresentationFormat>와이드스크린</PresentationFormat>
  <Paragraphs>74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2022-09-06T12:52:06Z</dcterms:modified>
</cp:coreProperties>
</file>